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1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2" r:id="rId1"/>
    <p:sldMasterId id="2147483718" r:id="rId2"/>
    <p:sldMasterId id="2147483720" r:id="rId3"/>
    <p:sldMasterId id="2147483722" r:id="rId4"/>
    <p:sldMasterId id="2147483724" r:id="rId5"/>
    <p:sldMasterId id="2147483716" r:id="rId6"/>
    <p:sldMasterId id="2147483726" r:id="rId7"/>
    <p:sldMasterId id="2147483696" r:id="rId8"/>
    <p:sldMasterId id="2147483698" r:id="rId9"/>
    <p:sldMasterId id="2147483714" r:id="rId10"/>
    <p:sldMasterId id="2147483700" r:id="rId11"/>
    <p:sldMasterId id="2147483702" r:id="rId12"/>
    <p:sldMasterId id="2147483704" r:id="rId13"/>
    <p:sldMasterId id="2147483706" r:id="rId14"/>
    <p:sldMasterId id="2147483708" r:id="rId15"/>
    <p:sldMasterId id="2147483710" r:id="rId16"/>
    <p:sldMasterId id="2147483712" r:id="rId17"/>
  </p:sldMasterIdLst>
  <p:notesMasterIdLst>
    <p:notesMasterId r:id="rId29"/>
  </p:notesMasterIdLst>
  <p:handoutMasterIdLst>
    <p:handoutMasterId r:id="rId30"/>
  </p:handoutMasterIdLst>
  <p:sldIdLst>
    <p:sldId id="646" r:id="rId18"/>
    <p:sldId id="630" r:id="rId19"/>
    <p:sldId id="634" r:id="rId20"/>
    <p:sldId id="635" r:id="rId21"/>
    <p:sldId id="636" r:id="rId22"/>
    <p:sldId id="637" r:id="rId23"/>
    <p:sldId id="638" r:id="rId24"/>
    <p:sldId id="639" r:id="rId25"/>
    <p:sldId id="641" r:id="rId26"/>
    <p:sldId id="642" r:id="rId27"/>
    <p:sldId id="643" r:id="rId28"/>
  </p:sldIdLst>
  <p:sldSz cx="9144000" cy="6858000" type="screen4x3"/>
  <p:notesSz cx="6797675" cy="9928225"/>
  <p:defaultTextStyle>
    <a:defPPr>
      <a:defRPr lang="fr-FR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rgbClr val="38009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rgbClr val="38009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rgbClr val="38009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rgbClr val="38009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rgbClr val="38009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38009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38009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38009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38009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0066"/>
    <a:srgbClr val="D4D800"/>
    <a:srgbClr val="95003C"/>
    <a:srgbClr val="7F7FB6"/>
    <a:srgbClr val="DC5A00"/>
    <a:srgbClr val="62CFF0"/>
    <a:srgbClr val="D0C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5" autoAdjust="0"/>
    <p:restoredTop sz="99769" autoAdjust="0"/>
  </p:normalViewPr>
  <p:slideViewPr>
    <p:cSldViewPr snapToGrid="0">
      <p:cViewPr>
        <p:scale>
          <a:sx n="80" d="100"/>
          <a:sy n="80" d="100"/>
        </p:scale>
        <p:origin x="-1098" y="-738"/>
      </p:cViewPr>
      <p:guideLst>
        <p:guide orient="horz" pos="943"/>
        <p:guide orient="horz" pos="2504"/>
        <p:guide orient="horz" pos="4099"/>
        <p:guide orient="horz" pos="47"/>
        <p:guide orient="horz" pos="3720"/>
        <p:guide orient="horz" pos="3366"/>
        <p:guide orient="horz" pos="603"/>
        <p:guide orient="horz" pos="1093"/>
        <p:guide pos="280"/>
        <p:guide pos="635"/>
        <p:guide pos="4058"/>
        <p:guide pos="365"/>
        <p:guide pos="54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2898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81075" y="9429750"/>
            <a:ext cx="3460750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2698" tIns="46348" rIns="92698" bIns="46348" numCol="1" anchor="b" anchorCtr="0" compatLnSpc="1">
            <a:prstTxWarp prst="textNoShape">
              <a:avLst/>
            </a:prstTxWarp>
          </a:bodyPr>
          <a:lstStyle>
            <a:lvl1pPr algn="l" defTabSz="927100">
              <a:defRPr sz="800">
                <a:solidFill>
                  <a:srgbClr val="5F5F5F"/>
                </a:solidFill>
                <a:latin typeface="Verdana" pitchFamily="34" charset="0"/>
                <a:cs typeface="Times New Roman" pitchFamily="18" charset="0"/>
              </a:defRPr>
            </a:lvl1pPr>
          </a:lstStyle>
          <a:p>
            <a:fld id="{A426E651-C3AA-4051-B68E-87BA6B4B59F7}" type="datetime4">
              <a:rPr lang="fr-FR"/>
              <a:pPr/>
              <a:t>20 février 2013</a:t>
            </a:fld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789488" y="9429750"/>
            <a:ext cx="19034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8" tIns="46348" rIns="92698" bIns="46348" numCol="1" anchor="b" anchorCtr="0" compatLnSpc="1">
            <a:prstTxWarp prst="textNoShape">
              <a:avLst/>
            </a:prstTxWarp>
          </a:bodyPr>
          <a:lstStyle>
            <a:lvl1pPr algn="l" defTabSz="927100">
              <a:defRPr sz="1000" b="1">
                <a:solidFill>
                  <a:srgbClr val="5F5F5F"/>
                </a:solidFill>
                <a:latin typeface="Verdana" pitchFamily="34" charset="0"/>
                <a:cs typeface="Times New Roman" pitchFamily="18" charset="0"/>
              </a:defRPr>
            </a:lvl1pPr>
          </a:lstStyle>
          <a:p>
            <a:fld id="{08F2076B-439A-4EEB-B880-3E4721C1CA0E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5128" name="Picture 8" descr="signature_gi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038" y="7424738"/>
            <a:ext cx="157162" cy="1449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063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7" tIns="46763" rIns="93527" bIns="46763" numCol="1" anchor="t" anchorCtr="0" compatLnSpc="1">
            <a:prstTxWarp prst="textNoShape">
              <a:avLst/>
            </a:prstTxWarp>
          </a:bodyPr>
          <a:lstStyle>
            <a:lvl1pPr algn="l" defTabSz="93503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7" tIns="46763" rIns="93527" bIns="46763" numCol="1" anchor="t" anchorCtr="0" compatLnSpc="1">
            <a:prstTxWarp prst="textNoShape">
              <a:avLst/>
            </a:prstTxWarp>
          </a:bodyPr>
          <a:lstStyle>
            <a:lvl1pPr algn="r" defTabSz="93503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792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7" tIns="46763" rIns="93527" bIns="46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7" tIns="46763" rIns="93527" bIns="46763" numCol="1" anchor="b" anchorCtr="0" compatLnSpc="1">
            <a:prstTxWarp prst="textNoShape">
              <a:avLst/>
            </a:prstTxWarp>
          </a:bodyPr>
          <a:lstStyle>
            <a:lvl1pPr algn="l" defTabSz="93503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7" tIns="46763" rIns="93527" bIns="46763" numCol="1" anchor="b" anchorCtr="0" compatLnSpc="1">
            <a:prstTxWarp prst="textNoShape">
              <a:avLst/>
            </a:prstTxWarp>
          </a:bodyPr>
          <a:lstStyle>
            <a:lvl1pPr algn="r" defTabSz="93503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07F15AE-94DA-4A95-8F2B-3F92C561098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122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623" name="Rectangle 335"/>
          <p:cNvSpPr>
            <a:spLocks noChangeArrowheads="1"/>
          </p:cNvSpPr>
          <p:nvPr userDrawn="1"/>
        </p:nvSpPr>
        <p:spPr bwMode="auto">
          <a:xfrm>
            <a:off x="0" y="1497013"/>
            <a:ext cx="8701088" cy="44084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676423" name="Freeform 395"/>
          <p:cNvSpPr>
            <a:spLocks/>
          </p:cNvSpPr>
          <p:nvPr userDrawn="1"/>
        </p:nvSpPr>
        <p:spPr bwMode="auto">
          <a:xfrm>
            <a:off x="6635750" y="2855913"/>
            <a:ext cx="2359025" cy="1119187"/>
          </a:xfrm>
          <a:custGeom>
            <a:avLst/>
            <a:gdLst>
              <a:gd name="T0" fmla="*/ 2 w 579"/>
              <a:gd name="T1" fmla="*/ 268 h 274"/>
              <a:gd name="T2" fmla="*/ 0 w 579"/>
              <a:gd name="T3" fmla="*/ 269 h 274"/>
              <a:gd name="T4" fmla="*/ 2 w 579"/>
              <a:gd name="T5" fmla="*/ 271 h 274"/>
              <a:gd name="T6" fmla="*/ 162 w 579"/>
              <a:gd name="T7" fmla="*/ 262 h 274"/>
              <a:gd name="T8" fmla="*/ 473 w 579"/>
              <a:gd name="T9" fmla="*/ 140 h 274"/>
              <a:gd name="T10" fmla="*/ 575 w 579"/>
              <a:gd name="T11" fmla="*/ 127 h 274"/>
              <a:gd name="T12" fmla="*/ 579 w 579"/>
              <a:gd name="T13" fmla="*/ 124 h 274"/>
              <a:gd name="T14" fmla="*/ 575 w 579"/>
              <a:gd name="T15" fmla="*/ 121 h 274"/>
              <a:gd name="T16" fmla="*/ 545 w 579"/>
              <a:gd name="T17" fmla="*/ 112 h 274"/>
              <a:gd name="T18" fmla="*/ 504 w 579"/>
              <a:gd name="T19" fmla="*/ 93 h 274"/>
              <a:gd name="T20" fmla="*/ 337 w 579"/>
              <a:gd name="T21" fmla="*/ 134 h 274"/>
              <a:gd name="T22" fmla="*/ 201 w 579"/>
              <a:gd name="T23" fmla="*/ 46 h 274"/>
              <a:gd name="T24" fmla="*/ 70 w 579"/>
              <a:gd name="T25" fmla="*/ 22 h 274"/>
              <a:gd name="T26" fmla="*/ 21 w 579"/>
              <a:gd name="T27" fmla="*/ 2 h 274"/>
              <a:gd name="T28" fmla="*/ 15 w 579"/>
              <a:gd name="T29" fmla="*/ 0 h 274"/>
              <a:gd name="T30" fmla="*/ 16 w 579"/>
              <a:gd name="T31" fmla="*/ 12 h 274"/>
              <a:gd name="T32" fmla="*/ 148 w 579"/>
              <a:gd name="T33" fmla="*/ 191 h 274"/>
              <a:gd name="T34" fmla="*/ 134 w 579"/>
              <a:gd name="T35" fmla="*/ 212 h 274"/>
              <a:gd name="T36" fmla="*/ 2 w 579"/>
              <a:gd name="T37" fmla="*/ 268 h 2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79"/>
              <a:gd name="T58" fmla="*/ 0 h 274"/>
              <a:gd name="T59" fmla="*/ 579 w 579"/>
              <a:gd name="T60" fmla="*/ 274 h 2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79" h="274">
                <a:moveTo>
                  <a:pt x="2" y="268"/>
                </a:moveTo>
                <a:cubicBezTo>
                  <a:pt x="1" y="268"/>
                  <a:pt x="0" y="269"/>
                  <a:pt x="0" y="269"/>
                </a:cubicBezTo>
                <a:cubicBezTo>
                  <a:pt x="0" y="271"/>
                  <a:pt x="1" y="271"/>
                  <a:pt x="2" y="271"/>
                </a:cubicBezTo>
                <a:cubicBezTo>
                  <a:pt x="44" y="274"/>
                  <a:pt x="105" y="271"/>
                  <a:pt x="162" y="262"/>
                </a:cubicBezTo>
                <a:cubicBezTo>
                  <a:pt x="357" y="234"/>
                  <a:pt x="314" y="174"/>
                  <a:pt x="473" y="140"/>
                </a:cubicBezTo>
                <a:cubicBezTo>
                  <a:pt x="503" y="133"/>
                  <a:pt x="573" y="128"/>
                  <a:pt x="575" y="127"/>
                </a:cubicBezTo>
                <a:cubicBezTo>
                  <a:pt x="578" y="127"/>
                  <a:pt x="579" y="126"/>
                  <a:pt x="579" y="124"/>
                </a:cubicBezTo>
                <a:cubicBezTo>
                  <a:pt x="579" y="123"/>
                  <a:pt x="578" y="122"/>
                  <a:pt x="575" y="121"/>
                </a:cubicBezTo>
                <a:cubicBezTo>
                  <a:pt x="571" y="119"/>
                  <a:pt x="545" y="112"/>
                  <a:pt x="545" y="112"/>
                </a:cubicBezTo>
                <a:cubicBezTo>
                  <a:pt x="541" y="100"/>
                  <a:pt x="523" y="90"/>
                  <a:pt x="504" y="93"/>
                </a:cubicBezTo>
                <a:cubicBezTo>
                  <a:pt x="457" y="99"/>
                  <a:pt x="398" y="145"/>
                  <a:pt x="337" y="134"/>
                </a:cubicBezTo>
                <a:cubicBezTo>
                  <a:pt x="315" y="92"/>
                  <a:pt x="263" y="55"/>
                  <a:pt x="201" y="46"/>
                </a:cubicBezTo>
                <a:cubicBezTo>
                  <a:pt x="131" y="37"/>
                  <a:pt x="98" y="30"/>
                  <a:pt x="70" y="22"/>
                </a:cubicBezTo>
                <a:cubicBezTo>
                  <a:pt x="43" y="14"/>
                  <a:pt x="29" y="6"/>
                  <a:pt x="21" y="2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1"/>
                  <a:pt x="14" y="6"/>
                  <a:pt x="16" y="12"/>
                </a:cubicBezTo>
                <a:cubicBezTo>
                  <a:pt x="43" y="83"/>
                  <a:pt x="138" y="153"/>
                  <a:pt x="148" y="191"/>
                </a:cubicBezTo>
                <a:cubicBezTo>
                  <a:pt x="150" y="199"/>
                  <a:pt x="149" y="203"/>
                  <a:pt x="134" y="212"/>
                </a:cubicBezTo>
                <a:cubicBezTo>
                  <a:pt x="98" y="234"/>
                  <a:pt x="53" y="254"/>
                  <a:pt x="2" y="268"/>
                </a:cubicBez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763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0" y="3670300"/>
            <a:ext cx="6408738" cy="304800"/>
          </a:xfrm>
        </p:spPr>
        <p:txBody>
          <a:bodyPr rIns="0" bIns="0" anchor="b">
            <a:spAutoFit/>
          </a:bodyPr>
          <a:lstStyle>
            <a:lvl1pPr algn="r" eaLnBrk="0" hangingPunct="0">
              <a:defRPr b="1"/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676420" name="Rectangle 13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975100"/>
            <a:ext cx="6418263" cy="614363"/>
          </a:xfrm>
        </p:spPr>
        <p:txBody>
          <a:bodyPr tIns="36000"/>
          <a:lstStyle>
            <a:lvl1pPr algn="r" defTabSz="9144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1676631" name="Picture 343" descr="01_030_signatureTaglineCentre_RVB"/>
          <p:cNvPicPr>
            <a:picLocks noChangeAspect="1" noChangeArrowheads="1"/>
          </p:cNvPicPr>
          <p:nvPr userDrawn="1"/>
        </p:nvPicPr>
        <p:blipFill>
          <a:blip r:embed="rId2" cstate="print"/>
          <a:srcRect r="-2158"/>
          <a:stretch>
            <a:fillRect/>
          </a:stretch>
        </p:blipFill>
        <p:spPr bwMode="auto">
          <a:xfrm>
            <a:off x="6513513" y="404813"/>
            <a:ext cx="2630487" cy="954087"/>
          </a:xfrm>
          <a:prstGeom prst="rect">
            <a:avLst/>
          </a:prstGeom>
          <a:noFill/>
        </p:spPr>
      </p:pic>
      <p:pic>
        <p:nvPicPr>
          <p:cNvPr id="2284545" name="Picture 1" descr="01_040_friseTransition_Commerciale_Bernache-XL-1L-RVB"/>
          <p:cNvPicPr>
            <a:picLocks noChangeAspect="1" noChangeArrowheads="1"/>
          </p:cNvPicPr>
          <p:nvPr userDrawn="1"/>
        </p:nvPicPr>
        <p:blipFill>
          <a:blip r:embed="rId3" cstate="print"/>
          <a:srcRect r="-2255" b="-7309"/>
          <a:stretch>
            <a:fillRect/>
          </a:stretch>
        </p:blipFill>
        <p:spPr bwMode="auto">
          <a:xfrm>
            <a:off x="0" y="5902325"/>
            <a:ext cx="9144000" cy="955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107" name="Rectangle 51"/>
          <p:cNvSpPr>
            <a:spLocks noChangeArrowheads="1"/>
          </p:cNvSpPr>
          <p:nvPr userDrawn="1"/>
        </p:nvSpPr>
        <p:spPr bwMode="auto">
          <a:xfrm>
            <a:off x="0" y="1497013"/>
            <a:ext cx="8701088" cy="44084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2093108" name="Freeform 395"/>
          <p:cNvSpPr>
            <a:spLocks/>
          </p:cNvSpPr>
          <p:nvPr userDrawn="1"/>
        </p:nvSpPr>
        <p:spPr bwMode="auto">
          <a:xfrm>
            <a:off x="6635750" y="2855913"/>
            <a:ext cx="2359025" cy="1119187"/>
          </a:xfrm>
          <a:custGeom>
            <a:avLst/>
            <a:gdLst>
              <a:gd name="T0" fmla="*/ 2 w 579"/>
              <a:gd name="T1" fmla="*/ 268 h 274"/>
              <a:gd name="T2" fmla="*/ 0 w 579"/>
              <a:gd name="T3" fmla="*/ 269 h 274"/>
              <a:gd name="T4" fmla="*/ 2 w 579"/>
              <a:gd name="T5" fmla="*/ 271 h 274"/>
              <a:gd name="T6" fmla="*/ 162 w 579"/>
              <a:gd name="T7" fmla="*/ 262 h 274"/>
              <a:gd name="T8" fmla="*/ 473 w 579"/>
              <a:gd name="T9" fmla="*/ 140 h 274"/>
              <a:gd name="T10" fmla="*/ 575 w 579"/>
              <a:gd name="T11" fmla="*/ 127 h 274"/>
              <a:gd name="T12" fmla="*/ 579 w 579"/>
              <a:gd name="T13" fmla="*/ 124 h 274"/>
              <a:gd name="T14" fmla="*/ 575 w 579"/>
              <a:gd name="T15" fmla="*/ 121 h 274"/>
              <a:gd name="T16" fmla="*/ 545 w 579"/>
              <a:gd name="T17" fmla="*/ 112 h 274"/>
              <a:gd name="T18" fmla="*/ 504 w 579"/>
              <a:gd name="T19" fmla="*/ 93 h 274"/>
              <a:gd name="T20" fmla="*/ 337 w 579"/>
              <a:gd name="T21" fmla="*/ 134 h 274"/>
              <a:gd name="T22" fmla="*/ 201 w 579"/>
              <a:gd name="T23" fmla="*/ 46 h 274"/>
              <a:gd name="T24" fmla="*/ 70 w 579"/>
              <a:gd name="T25" fmla="*/ 22 h 274"/>
              <a:gd name="T26" fmla="*/ 21 w 579"/>
              <a:gd name="T27" fmla="*/ 2 h 274"/>
              <a:gd name="T28" fmla="*/ 15 w 579"/>
              <a:gd name="T29" fmla="*/ 0 h 274"/>
              <a:gd name="T30" fmla="*/ 16 w 579"/>
              <a:gd name="T31" fmla="*/ 12 h 274"/>
              <a:gd name="T32" fmla="*/ 148 w 579"/>
              <a:gd name="T33" fmla="*/ 191 h 274"/>
              <a:gd name="T34" fmla="*/ 134 w 579"/>
              <a:gd name="T35" fmla="*/ 212 h 274"/>
              <a:gd name="T36" fmla="*/ 2 w 579"/>
              <a:gd name="T37" fmla="*/ 268 h 2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79"/>
              <a:gd name="T58" fmla="*/ 0 h 274"/>
              <a:gd name="T59" fmla="*/ 579 w 579"/>
              <a:gd name="T60" fmla="*/ 274 h 2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79" h="274">
                <a:moveTo>
                  <a:pt x="2" y="268"/>
                </a:moveTo>
                <a:cubicBezTo>
                  <a:pt x="1" y="268"/>
                  <a:pt x="0" y="269"/>
                  <a:pt x="0" y="269"/>
                </a:cubicBezTo>
                <a:cubicBezTo>
                  <a:pt x="0" y="271"/>
                  <a:pt x="1" y="271"/>
                  <a:pt x="2" y="271"/>
                </a:cubicBezTo>
                <a:cubicBezTo>
                  <a:pt x="44" y="274"/>
                  <a:pt x="105" y="271"/>
                  <a:pt x="162" y="262"/>
                </a:cubicBezTo>
                <a:cubicBezTo>
                  <a:pt x="357" y="234"/>
                  <a:pt x="314" y="174"/>
                  <a:pt x="473" y="140"/>
                </a:cubicBezTo>
                <a:cubicBezTo>
                  <a:pt x="503" y="133"/>
                  <a:pt x="573" y="128"/>
                  <a:pt x="575" y="127"/>
                </a:cubicBezTo>
                <a:cubicBezTo>
                  <a:pt x="578" y="127"/>
                  <a:pt x="579" y="126"/>
                  <a:pt x="579" y="124"/>
                </a:cubicBezTo>
                <a:cubicBezTo>
                  <a:pt x="579" y="123"/>
                  <a:pt x="578" y="122"/>
                  <a:pt x="575" y="121"/>
                </a:cubicBezTo>
                <a:cubicBezTo>
                  <a:pt x="571" y="119"/>
                  <a:pt x="545" y="112"/>
                  <a:pt x="545" y="112"/>
                </a:cubicBezTo>
                <a:cubicBezTo>
                  <a:pt x="541" y="100"/>
                  <a:pt x="523" y="90"/>
                  <a:pt x="504" y="93"/>
                </a:cubicBezTo>
                <a:cubicBezTo>
                  <a:pt x="457" y="99"/>
                  <a:pt x="398" y="145"/>
                  <a:pt x="337" y="134"/>
                </a:cubicBezTo>
                <a:cubicBezTo>
                  <a:pt x="315" y="92"/>
                  <a:pt x="263" y="55"/>
                  <a:pt x="201" y="46"/>
                </a:cubicBezTo>
                <a:cubicBezTo>
                  <a:pt x="131" y="37"/>
                  <a:pt x="98" y="30"/>
                  <a:pt x="70" y="22"/>
                </a:cubicBezTo>
                <a:cubicBezTo>
                  <a:pt x="43" y="14"/>
                  <a:pt x="29" y="6"/>
                  <a:pt x="21" y="2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1"/>
                  <a:pt x="14" y="6"/>
                  <a:pt x="16" y="12"/>
                </a:cubicBezTo>
                <a:cubicBezTo>
                  <a:pt x="43" y="83"/>
                  <a:pt x="138" y="153"/>
                  <a:pt x="148" y="191"/>
                </a:cubicBezTo>
                <a:cubicBezTo>
                  <a:pt x="150" y="199"/>
                  <a:pt x="149" y="203"/>
                  <a:pt x="134" y="212"/>
                </a:cubicBezTo>
                <a:cubicBezTo>
                  <a:pt x="98" y="234"/>
                  <a:pt x="53" y="254"/>
                  <a:pt x="2" y="268"/>
                </a:cubicBezTo>
              </a:path>
            </a:pathLst>
          </a:custGeom>
          <a:solidFill>
            <a:schemeClr val="accent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930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670300"/>
            <a:ext cx="6408738" cy="304800"/>
          </a:xfrm>
        </p:spPr>
        <p:txBody>
          <a:bodyPr rIns="0" bIns="0" anchor="b">
            <a:spAutoFit/>
          </a:bodyPr>
          <a:lstStyle>
            <a:lvl1pPr algn="r" eaLnBrk="0" hangingPunct="0">
              <a:defRPr b="1"/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209306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975100"/>
            <a:ext cx="6418263" cy="614363"/>
          </a:xfrm>
        </p:spPr>
        <p:txBody>
          <a:bodyPr tIns="36000"/>
          <a:lstStyle>
            <a:lvl1pPr algn="r" defTabSz="9144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2093155" name="Picture 99" descr="01_030_signatureTaglineCentre_RVB"/>
          <p:cNvPicPr>
            <a:picLocks noChangeAspect="1" noChangeArrowheads="1"/>
          </p:cNvPicPr>
          <p:nvPr userDrawn="1"/>
        </p:nvPicPr>
        <p:blipFill>
          <a:blip r:embed="rId2" cstate="print"/>
          <a:srcRect r="-2158"/>
          <a:stretch>
            <a:fillRect/>
          </a:stretch>
        </p:blipFill>
        <p:spPr bwMode="auto">
          <a:xfrm>
            <a:off x="6513513" y="404813"/>
            <a:ext cx="2630487" cy="954087"/>
          </a:xfrm>
          <a:prstGeom prst="rect">
            <a:avLst/>
          </a:prstGeom>
          <a:noFill/>
        </p:spPr>
      </p:pic>
      <p:pic>
        <p:nvPicPr>
          <p:cNvPr id="8" name="Picture 1" descr="01_040_friseTransition_Commerciale_Bernache-XL-1L-RVB"/>
          <p:cNvPicPr>
            <a:picLocks noChangeAspect="1" noChangeArrowheads="1"/>
          </p:cNvPicPr>
          <p:nvPr userDrawn="1"/>
        </p:nvPicPr>
        <p:blipFill>
          <a:blip r:embed="rId3" cstate="print"/>
          <a:srcRect r="-2255" b="-7309"/>
          <a:stretch>
            <a:fillRect/>
          </a:stretch>
        </p:blipFill>
        <p:spPr bwMode="auto">
          <a:xfrm>
            <a:off x="0" y="5902325"/>
            <a:ext cx="9144000" cy="955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170" name="Rectangle 2"/>
          <p:cNvSpPr>
            <a:spLocks noChangeArrowheads="1"/>
          </p:cNvSpPr>
          <p:nvPr userDrawn="1"/>
        </p:nvSpPr>
        <p:spPr bwMode="auto">
          <a:xfrm>
            <a:off x="0" y="1497013"/>
            <a:ext cx="8702675" cy="4408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2183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8063" y="3975100"/>
            <a:ext cx="7693025" cy="1368425"/>
          </a:xfrm>
        </p:spPr>
        <p:txBody>
          <a:bodyPr wrap="none" rIns="360000" bIns="36000" anchor="b"/>
          <a:lstStyle>
            <a:lvl1pPr eaLnBrk="0" hangingPunct="0">
              <a:defRPr/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218317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8063" y="5343525"/>
            <a:ext cx="7693025" cy="561975"/>
          </a:xfrm>
        </p:spPr>
        <p:txBody>
          <a:bodyPr rIns="360000"/>
          <a:lstStyle>
            <a:lvl1pPr defTabSz="9144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sous-titres du masque</a:t>
            </a:r>
          </a:p>
        </p:txBody>
      </p:sp>
      <p:sp>
        <p:nvSpPr>
          <p:cNvPr id="2183175" name="Freeform 57"/>
          <p:cNvSpPr>
            <a:spLocks/>
          </p:cNvSpPr>
          <p:nvPr userDrawn="1"/>
        </p:nvSpPr>
        <p:spPr bwMode="auto">
          <a:xfrm>
            <a:off x="1831975" y="1049338"/>
            <a:ext cx="4227513" cy="2000250"/>
          </a:xfrm>
          <a:custGeom>
            <a:avLst/>
            <a:gdLst>
              <a:gd name="T0" fmla="*/ 5 w 1330"/>
              <a:gd name="T1" fmla="*/ 616 h 629"/>
              <a:gd name="T2" fmla="*/ 0 w 1330"/>
              <a:gd name="T3" fmla="*/ 620 h 629"/>
              <a:gd name="T4" fmla="*/ 6 w 1330"/>
              <a:gd name="T5" fmla="*/ 623 h 629"/>
              <a:gd name="T6" fmla="*/ 372 w 1330"/>
              <a:gd name="T7" fmla="*/ 604 h 629"/>
              <a:gd name="T8" fmla="*/ 1086 w 1330"/>
              <a:gd name="T9" fmla="*/ 322 h 629"/>
              <a:gd name="T10" fmla="*/ 1320 w 1330"/>
              <a:gd name="T11" fmla="*/ 293 h 629"/>
              <a:gd name="T12" fmla="*/ 1330 w 1330"/>
              <a:gd name="T13" fmla="*/ 286 h 629"/>
              <a:gd name="T14" fmla="*/ 1320 w 1330"/>
              <a:gd name="T15" fmla="*/ 278 h 629"/>
              <a:gd name="T16" fmla="*/ 1252 w 1330"/>
              <a:gd name="T17" fmla="*/ 259 h 629"/>
              <a:gd name="T18" fmla="*/ 1157 w 1330"/>
              <a:gd name="T19" fmla="*/ 214 h 629"/>
              <a:gd name="T20" fmla="*/ 773 w 1330"/>
              <a:gd name="T21" fmla="*/ 309 h 629"/>
              <a:gd name="T22" fmla="*/ 462 w 1330"/>
              <a:gd name="T23" fmla="*/ 108 h 629"/>
              <a:gd name="T24" fmla="*/ 162 w 1330"/>
              <a:gd name="T25" fmla="*/ 51 h 629"/>
              <a:gd name="T26" fmla="*/ 49 w 1330"/>
              <a:gd name="T27" fmla="*/ 6 h 629"/>
              <a:gd name="T28" fmla="*/ 36 w 1330"/>
              <a:gd name="T29" fmla="*/ 1 h 629"/>
              <a:gd name="T30" fmla="*/ 37 w 1330"/>
              <a:gd name="T31" fmla="*/ 28 h 629"/>
              <a:gd name="T32" fmla="*/ 339 w 1330"/>
              <a:gd name="T33" fmla="*/ 439 h 629"/>
              <a:gd name="T34" fmla="*/ 308 w 1330"/>
              <a:gd name="T35" fmla="*/ 488 h 629"/>
              <a:gd name="T36" fmla="*/ 5 w 1330"/>
              <a:gd name="T37" fmla="*/ 616 h 6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30"/>
              <a:gd name="T58" fmla="*/ 0 h 629"/>
              <a:gd name="T59" fmla="*/ 1330 w 1330"/>
              <a:gd name="T60" fmla="*/ 629 h 6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30" h="629">
                <a:moveTo>
                  <a:pt x="5" y="616"/>
                </a:moveTo>
                <a:cubicBezTo>
                  <a:pt x="2" y="616"/>
                  <a:pt x="0" y="617"/>
                  <a:pt x="0" y="620"/>
                </a:cubicBezTo>
                <a:cubicBezTo>
                  <a:pt x="0" y="622"/>
                  <a:pt x="2" y="623"/>
                  <a:pt x="6" y="623"/>
                </a:cubicBezTo>
                <a:cubicBezTo>
                  <a:pt x="102" y="629"/>
                  <a:pt x="241" y="623"/>
                  <a:pt x="372" y="604"/>
                </a:cubicBezTo>
                <a:cubicBezTo>
                  <a:pt x="819" y="538"/>
                  <a:pt x="720" y="401"/>
                  <a:pt x="1086" y="322"/>
                </a:cubicBezTo>
                <a:cubicBezTo>
                  <a:pt x="1155" y="307"/>
                  <a:pt x="1314" y="294"/>
                  <a:pt x="1320" y="293"/>
                </a:cubicBezTo>
                <a:cubicBezTo>
                  <a:pt x="1327" y="292"/>
                  <a:pt x="1330" y="290"/>
                  <a:pt x="1330" y="286"/>
                </a:cubicBezTo>
                <a:cubicBezTo>
                  <a:pt x="1330" y="283"/>
                  <a:pt x="1328" y="281"/>
                  <a:pt x="1320" y="278"/>
                </a:cubicBezTo>
                <a:cubicBezTo>
                  <a:pt x="1311" y="275"/>
                  <a:pt x="1252" y="259"/>
                  <a:pt x="1252" y="259"/>
                </a:cubicBezTo>
                <a:cubicBezTo>
                  <a:pt x="1243" y="230"/>
                  <a:pt x="1201" y="208"/>
                  <a:pt x="1157" y="214"/>
                </a:cubicBezTo>
                <a:cubicBezTo>
                  <a:pt x="1050" y="228"/>
                  <a:pt x="913" y="334"/>
                  <a:pt x="773" y="309"/>
                </a:cubicBezTo>
                <a:cubicBezTo>
                  <a:pt x="723" y="213"/>
                  <a:pt x="604" y="127"/>
                  <a:pt x="462" y="108"/>
                </a:cubicBezTo>
                <a:cubicBezTo>
                  <a:pt x="300" y="86"/>
                  <a:pt x="225" y="69"/>
                  <a:pt x="162" y="51"/>
                </a:cubicBezTo>
                <a:cubicBezTo>
                  <a:pt x="100" y="33"/>
                  <a:pt x="66" y="14"/>
                  <a:pt x="49" y="6"/>
                </a:cubicBezTo>
                <a:cubicBezTo>
                  <a:pt x="42" y="2"/>
                  <a:pt x="38" y="0"/>
                  <a:pt x="36" y="1"/>
                </a:cubicBezTo>
                <a:cubicBezTo>
                  <a:pt x="29" y="4"/>
                  <a:pt x="32" y="14"/>
                  <a:pt x="37" y="28"/>
                </a:cubicBezTo>
                <a:cubicBezTo>
                  <a:pt x="99" y="193"/>
                  <a:pt x="316" y="352"/>
                  <a:pt x="339" y="439"/>
                </a:cubicBezTo>
                <a:cubicBezTo>
                  <a:pt x="344" y="457"/>
                  <a:pt x="343" y="466"/>
                  <a:pt x="308" y="488"/>
                </a:cubicBezTo>
                <a:cubicBezTo>
                  <a:pt x="226" y="539"/>
                  <a:pt x="122" y="584"/>
                  <a:pt x="5" y="616"/>
                </a:cubicBezTo>
              </a:path>
            </a:pathLst>
          </a:custGeom>
          <a:solidFill>
            <a:srgbClr val="62CF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183176" name="Picture 8" descr="01_030_signatureTaglineCentre_RVB"/>
          <p:cNvPicPr>
            <a:picLocks noChangeAspect="1" noChangeArrowheads="1"/>
          </p:cNvPicPr>
          <p:nvPr userDrawn="1"/>
        </p:nvPicPr>
        <p:blipFill>
          <a:blip r:embed="rId2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9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14C7CB52-C6F1-49A9-B029-E890E28D3A4D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0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1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601A5E90-7028-461A-A5C0-5F3049DE3B2C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5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8063" y="1497013"/>
            <a:ext cx="3770312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0775" y="1497013"/>
            <a:ext cx="3770313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7233DBEB-6F09-4602-B63E-50CC8D5700DD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706745FC-7DDB-466F-B07D-127CDEEC99CD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4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555F9D8-B261-40E2-92CC-84E858105B5A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3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4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150" y="0"/>
            <a:ext cx="8477250" cy="7350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8150" y="1033463"/>
            <a:ext cx="4162425" cy="513397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52975" y="1033463"/>
            <a:ext cx="4162425" cy="5133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63500" y="6529388"/>
            <a:ext cx="968375" cy="315912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F25D36B6-3931-40AD-86E0-6B6F2F59CD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1800000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298" name="Rectangle 2"/>
          <p:cNvSpPr>
            <a:spLocks noChangeArrowheads="1"/>
          </p:cNvSpPr>
          <p:nvPr userDrawn="1"/>
        </p:nvSpPr>
        <p:spPr bwMode="auto">
          <a:xfrm>
            <a:off x="0" y="1497013"/>
            <a:ext cx="8702675" cy="4408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9753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08063" y="3975100"/>
            <a:ext cx="7681912" cy="1368425"/>
          </a:xfrm>
        </p:spPr>
        <p:txBody>
          <a:bodyPr wrap="none" rIns="360000" bIns="36000" anchor="b"/>
          <a:lstStyle>
            <a:lvl1pPr eaLnBrk="0" hangingPunct="0">
              <a:defRPr/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9753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8063" y="5340350"/>
            <a:ext cx="7681912" cy="565150"/>
          </a:xfrm>
        </p:spPr>
        <p:txBody>
          <a:bodyPr/>
          <a:lstStyle>
            <a:lvl1pPr defTabSz="9144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b="0">
                <a:solidFill>
                  <a:srgbClr val="FFFFFF"/>
                </a:solidFill>
              </a:defRPr>
            </a:lvl1pPr>
          </a:lstStyle>
          <a:p>
            <a:r>
              <a:rPr lang="fr-FR"/>
              <a:t>sous-titres du masque</a:t>
            </a:r>
          </a:p>
        </p:txBody>
      </p:sp>
      <p:sp>
        <p:nvSpPr>
          <p:cNvPr id="1975358" name="Freeform 60"/>
          <p:cNvSpPr>
            <a:spLocks/>
          </p:cNvSpPr>
          <p:nvPr userDrawn="1"/>
        </p:nvSpPr>
        <p:spPr bwMode="auto">
          <a:xfrm>
            <a:off x="5264150" y="1681163"/>
            <a:ext cx="3640138" cy="1720850"/>
          </a:xfrm>
          <a:custGeom>
            <a:avLst/>
            <a:gdLst>
              <a:gd name="T0" fmla="*/ 4 w 1145"/>
              <a:gd name="T1" fmla="*/ 530 h 541"/>
              <a:gd name="T2" fmla="*/ 0 w 1145"/>
              <a:gd name="T3" fmla="*/ 533 h 541"/>
              <a:gd name="T4" fmla="*/ 4 w 1145"/>
              <a:gd name="T5" fmla="*/ 536 h 541"/>
              <a:gd name="T6" fmla="*/ 320 w 1145"/>
              <a:gd name="T7" fmla="*/ 519 h 541"/>
              <a:gd name="T8" fmla="*/ 935 w 1145"/>
              <a:gd name="T9" fmla="*/ 277 h 541"/>
              <a:gd name="T10" fmla="*/ 1136 w 1145"/>
              <a:gd name="T11" fmla="*/ 252 h 541"/>
              <a:gd name="T12" fmla="*/ 1145 w 1145"/>
              <a:gd name="T13" fmla="*/ 246 h 541"/>
              <a:gd name="T14" fmla="*/ 1136 w 1145"/>
              <a:gd name="T15" fmla="*/ 239 h 541"/>
              <a:gd name="T16" fmla="*/ 1077 w 1145"/>
              <a:gd name="T17" fmla="*/ 223 h 541"/>
              <a:gd name="T18" fmla="*/ 996 w 1145"/>
              <a:gd name="T19" fmla="*/ 184 h 541"/>
              <a:gd name="T20" fmla="*/ 665 w 1145"/>
              <a:gd name="T21" fmla="*/ 266 h 541"/>
              <a:gd name="T22" fmla="*/ 397 w 1145"/>
              <a:gd name="T23" fmla="*/ 92 h 541"/>
              <a:gd name="T24" fmla="*/ 139 w 1145"/>
              <a:gd name="T25" fmla="*/ 43 h 541"/>
              <a:gd name="T26" fmla="*/ 42 w 1145"/>
              <a:gd name="T27" fmla="*/ 5 h 541"/>
              <a:gd name="T28" fmla="*/ 30 w 1145"/>
              <a:gd name="T29" fmla="*/ 1 h 541"/>
              <a:gd name="T30" fmla="*/ 31 w 1145"/>
              <a:gd name="T31" fmla="*/ 24 h 541"/>
              <a:gd name="T32" fmla="*/ 292 w 1145"/>
              <a:gd name="T33" fmla="*/ 378 h 541"/>
              <a:gd name="T34" fmla="*/ 264 w 1145"/>
              <a:gd name="T35" fmla="*/ 420 h 541"/>
              <a:gd name="T36" fmla="*/ 4 w 1145"/>
              <a:gd name="T37" fmla="*/ 530 h 54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45"/>
              <a:gd name="T58" fmla="*/ 0 h 541"/>
              <a:gd name="T59" fmla="*/ 1145 w 1145"/>
              <a:gd name="T60" fmla="*/ 541 h 54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45" h="541">
                <a:moveTo>
                  <a:pt x="4" y="530"/>
                </a:moveTo>
                <a:cubicBezTo>
                  <a:pt x="1" y="530"/>
                  <a:pt x="0" y="531"/>
                  <a:pt x="0" y="533"/>
                </a:cubicBezTo>
                <a:cubicBezTo>
                  <a:pt x="0" y="535"/>
                  <a:pt x="1" y="536"/>
                  <a:pt x="4" y="536"/>
                </a:cubicBezTo>
                <a:cubicBezTo>
                  <a:pt x="87" y="541"/>
                  <a:pt x="207" y="536"/>
                  <a:pt x="320" y="519"/>
                </a:cubicBezTo>
                <a:cubicBezTo>
                  <a:pt x="705" y="463"/>
                  <a:pt x="620" y="345"/>
                  <a:pt x="935" y="277"/>
                </a:cubicBezTo>
                <a:cubicBezTo>
                  <a:pt x="994" y="264"/>
                  <a:pt x="1131" y="253"/>
                  <a:pt x="1136" y="252"/>
                </a:cubicBezTo>
                <a:cubicBezTo>
                  <a:pt x="1142" y="251"/>
                  <a:pt x="1145" y="250"/>
                  <a:pt x="1145" y="246"/>
                </a:cubicBezTo>
                <a:cubicBezTo>
                  <a:pt x="1145" y="243"/>
                  <a:pt x="1143" y="242"/>
                  <a:pt x="1136" y="239"/>
                </a:cubicBezTo>
                <a:cubicBezTo>
                  <a:pt x="1128" y="237"/>
                  <a:pt x="1077" y="223"/>
                  <a:pt x="1077" y="223"/>
                </a:cubicBezTo>
                <a:cubicBezTo>
                  <a:pt x="1070" y="198"/>
                  <a:pt x="1033" y="179"/>
                  <a:pt x="996" y="184"/>
                </a:cubicBezTo>
                <a:cubicBezTo>
                  <a:pt x="904" y="196"/>
                  <a:pt x="786" y="287"/>
                  <a:pt x="665" y="266"/>
                </a:cubicBezTo>
                <a:cubicBezTo>
                  <a:pt x="622" y="183"/>
                  <a:pt x="519" y="109"/>
                  <a:pt x="397" y="92"/>
                </a:cubicBezTo>
                <a:cubicBezTo>
                  <a:pt x="258" y="73"/>
                  <a:pt x="193" y="59"/>
                  <a:pt x="139" y="43"/>
                </a:cubicBezTo>
                <a:cubicBezTo>
                  <a:pt x="86" y="28"/>
                  <a:pt x="56" y="12"/>
                  <a:pt x="42" y="5"/>
                </a:cubicBezTo>
                <a:cubicBezTo>
                  <a:pt x="35" y="1"/>
                  <a:pt x="32" y="0"/>
                  <a:pt x="30" y="1"/>
                </a:cubicBezTo>
                <a:cubicBezTo>
                  <a:pt x="25" y="3"/>
                  <a:pt x="27" y="12"/>
                  <a:pt x="31" y="24"/>
                </a:cubicBezTo>
                <a:cubicBezTo>
                  <a:pt x="84" y="165"/>
                  <a:pt x="272" y="303"/>
                  <a:pt x="292" y="378"/>
                </a:cubicBezTo>
                <a:cubicBezTo>
                  <a:pt x="296" y="394"/>
                  <a:pt x="295" y="401"/>
                  <a:pt x="264" y="420"/>
                </a:cubicBezTo>
                <a:cubicBezTo>
                  <a:pt x="194" y="464"/>
                  <a:pt x="105" y="502"/>
                  <a:pt x="4" y="530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975362" name="Picture 66" descr="01_030_signatureTaglineCentre_RVB"/>
          <p:cNvPicPr>
            <a:picLocks noChangeAspect="1" noChangeArrowheads="1"/>
          </p:cNvPicPr>
          <p:nvPr userDrawn="1"/>
        </p:nvPicPr>
        <p:blipFill>
          <a:blip r:embed="rId2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9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DDC4CD66-E093-4B11-A699-7F6692089D78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0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1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0BF52B8F-110C-4F94-A286-99058E089227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5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8063" y="1497013"/>
            <a:ext cx="3770312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0775" y="1497013"/>
            <a:ext cx="3770313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8E87B35E-3F63-43FA-8317-0FE0D0A8D72A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155" name="Rectangle 51"/>
          <p:cNvSpPr>
            <a:spLocks noChangeArrowheads="1"/>
          </p:cNvSpPr>
          <p:nvPr userDrawn="1"/>
        </p:nvSpPr>
        <p:spPr bwMode="auto">
          <a:xfrm>
            <a:off x="0" y="1497013"/>
            <a:ext cx="8701088" cy="44084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2095156" name="Freeform 395"/>
          <p:cNvSpPr>
            <a:spLocks/>
          </p:cNvSpPr>
          <p:nvPr userDrawn="1"/>
        </p:nvSpPr>
        <p:spPr bwMode="auto">
          <a:xfrm>
            <a:off x="6635750" y="2855913"/>
            <a:ext cx="2359025" cy="1119187"/>
          </a:xfrm>
          <a:custGeom>
            <a:avLst/>
            <a:gdLst>
              <a:gd name="T0" fmla="*/ 2 w 579"/>
              <a:gd name="T1" fmla="*/ 268 h 274"/>
              <a:gd name="T2" fmla="*/ 0 w 579"/>
              <a:gd name="T3" fmla="*/ 269 h 274"/>
              <a:gd name="T4" fmla="*/ 2 w 579"/>
              <a:gd name="T5" fmla="*/ 271 h 274"/>
              <a:gd name="T6" fmla="*/ 162 w 579"/>
              <a:gd name="T7" fmla="*/ 262 h 274"/>
              <a:gd name="T8" fmla="*/ 473 w 579"/>
              <a:gd name="T9" fmla="*/ 140 h 274"/>
              <a:gd name="T10" fmla="*/ 575 w 579"/>
              <a:gd name="T11" fmla="*/ 127 h 274"/>
              <a:gd name="T12" fmla="*/ 579 w 579"/>
              <a:gd name="T13" fmla="*/ 124 h 274"/>
              <a:gd name="T14" fmla="*/ 575 w 579"/>
              <a:gd name="T15" fmla="*/ 121 h 274"/>
              <a:gd name="T16" fmla="*/ 545 w 579"/>
              <a:gd name="T17" fmla="*/ 112 h 274"/>
              <a:gd name="T18" fmla="*/ 504 w 579"/>
              <a:gd name="T19" fmla="*/ 93 h 274"/>
              <a:gd name="T20" fmla="*/ 337 w 579"/>
              <a:gd name="T21" fmla="*/ 134 h 274"/>
              <a:gd name="T22" fmla="*/ 201 w 579"/>
              <a:gd name="T23" fmla="*/ 46 h 274"/>
              <a:gd name="T24" fmla="*/ 70 w 579"/>
              <a:gd name="T25" fmla="*/ 22 h 274"/>
              <a:gd name="T26" fmla="*/ 21 w 579"/>
              <a:gd name="T27" fmla="*/ 2 h 274"/>
              <a:gd name="T28" fmla="*/ 15 w 579"/>
              <a:gd name="T29" fmla="*/ 0 h 274"/>
              <a:gd name="T30" fmla="*/ 16 w 579"/>
              <a:gd name="T31" fmla="*/ 12 h 274"/>
              <a:gd name="T32" fmla="*/ 148 w 579"/>
              <a:gd name="T33" fmla="*/ 191 h 274"/>
              <a:gd name="T34" fmla="*/ 134 w 579"/>
              <a:gd name="T35" fmla="*/ 212 h 274"/>
              <a:gd name="T36" fmla="*/ 2 w 579"/>
              <a:gd name="T37" fmla="*/ 268 h 2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79"/>
              <a:gd name="T58" fmla="*/ 0 h 274"/>
              <a:gd name="T59" fmla="*/ 579 w 579"/>
              <a:gd name="T60" fmla="*/ 274 h 2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79" h="274">
                <a:moveTo>
                  <a:pt x="2" y="268"/>
                </a:moveTo>
                <a:cubicBezTo>
                  <a:pt x="1" y="268"/>
                  <a:pt x="0" y="269"/>
                  <a:pt x="0" y="269"/>
                </a:cubicBezTo>
                <a:cubicBezTo>
                  <a:pt x="0" y="271"/>
                  <a:pt x="1" y="271"/>
                  <a:pt x="2" y="271"/>
                </a:cubicBezTo>
                <a:cubicBezTo>
                  <a:pt x="44" y="274"/>
                  <a:pt x="105" y="271"/>
                  <a:pt x="162" y="262"/>
                </a:cubicBezTo>
                <a:cubicBezTo>
                  <a:pt x="357" y="234"/>
                  <a:pt x="314" y="174"/>
                  <a:pt x="473" y="140"/>
                </a:cubicBezTo>
                <a:cubicBezTo>
                  <a:pt x="503" y="133"/>
                  <a:pt x="573" y="128"/>
                  <a:pt x="575" y="127"/>
                </a:cubicBezTo>
                <a:cubicBezTo>
                  <a:pt x="578" y="127"/>
                  <a:pt x="579" y="126"/>
                  <a:pt x="579" y="124"/>
                </a:cubicBezTo>
                <a:cubicBezTo>
                  <a:pt x="579" y="123"/>
                  <a:pt x="578" y="122"/>
                  <a:pt x="575" y="121"/>
                </a:cubicBezTo>
                <a:cubicBezTo>
                  <a:pt x="571" y="119"/>
                  <a:pt x="545" y="112"/>
                  <a:pt x="545" y="112"/>
                </a:cubicBezTo>
                <a:cubicBezTo>
                  <a:pt x="541" y="100"/>
                  <a:pt x="523" y="90"/>
                  <a:pt x="504" y="93"/>
                </a:cubicBezTo>
                <a:cubicBezTo>
                  <a:pt x="457" y="99"/>
                  <a:pt x="398" y="145"/>
                  <a:pt x="337" y="134"/>
                </a:cubicBezTo>
                <a:cubicBezTo>
                  <a:pt x="315" y="92"/>
                  <a:pt x="263" y="55"/>
                  <a:pt x="201" y="46"/>
                </a:cubicBezTo>
                <a:cubicBezTo>
                  <a:pt x="131" y="37"/>
                  <a:pt x="98" y="30"/>
                  <a:pt x="70" y="22"/>
                </a:cubicBezTo>
                <a:cubicBezTo>
                  <a:pt x="43" y="14"/>
                  <a:pt x="29" y="6"/>
                  <a:pt x="21" y="2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1"/>
                  <a:pt x="14" y="6"/>
                  <a:pt x="16" y="12"/>
                </a:cubicBezTo>
                <a:cubicBezTo>
                  <a:pt x="43" y="83"/>
                  <a:pt x="138" y="153"/>
                  <a:pt x="148" y="191"/>
                </a:cubicBezTo>
                <a:cubicBezTo>
                  <a:pt x="150" y="199"/>
                  <a:pt x="149" y="203"/>
                  <a:pt x="134" y="212"/>
                </a:cubicBezTo>
                <a:cubicBezTo>
                  <a:pt x="98" y="234"/>
                  <a:pt x="53" y="254"/>
                  <a:pt x="2" y="268"/>
                </a:cubicBezTo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951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670300"/>
            <a:ext cx="6408738" cy="304800"/>
          </a:xfrm>
        </p:spPr>
        <p:txBody>
          <a:bodyPr rIns="0" bIns="0" anchor="b">
            <a:spAutoFit/>
          </a:bodyPr>
          <a:lstStyle>
            <a:lvl1pPr algn="r" eaLnBrk="0" hangingPunct="0">
              <a:defRPr b="1"/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20951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975100"/>
            <a:ext cx="6418263" cy="614363"/>
          </a:xfrm>
        </p:spPr>
        <p:txBody>
          <a:bodyPr tIns="36000"/>
          <a:lstStyle>
            <a:lvl1pPr algn="r" defTabSz="9144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2095203" name="Picture 99" descr="01_030_signatureTaglineCentre_RVB"/>
          <p:cNvPicPr>
            <a:picLocks noChangeAspect="1" noChangeArrowheads="1"/>
          </p:cNvPicPr>
          <p:nvPr userDrawn="1"/>
        </p:nvPicPr>
        <p:blipFill>
          <a:blip r:embed="rId2" cstate="print"/>
          <a:srcRect r="-2158"/>
          <a:stretch>
            <a:fillRect/>
          </a:stretch>
        </p:blipFill>
        <p:spPr bwMode="auto">
          <a:xfrm>
            <a:off x="6513513" y="404813"/>
            <a:ext cx="2630487" cy="954087"/>
          </a:xfrm>
          <a:prstGeom prst="rect">
            <a:avLst/>
          </a:prstGeom>
          <a:noFill/>
        </p:spPr>
      </p:pic>
      <p:pic>
        <p:nvPicPr>
          <p:cNvPr id="8" name="Picture 1" descr="01_040_friseTransition_Commerciale_Bernache-XL-1L-RVB"/>
          <p:cNvPicPr>
            <a:picLocks noChangeAspect="1" noChangeArrowheads="1"/>
          </p:cNvPicPr>
          <p:nvPr userDrawn="1"/>
        </p:nvPicPr>
        <p:blipFill>
          <a:blip r:embed="rId3" cstate="print"/>
          <a:srcRect r="-2255" b="-7309"/>
          <a:stretch>
            <a:fillRect/>
          </a:stretch>
        </p:blipFill>
        <p:spPr bwMode="auto">
          <a:xfrm>
            <a:off x="0" y="5902325"/>
            <a:ext cx="9144000" cy="955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D6D785C3-6F14-4C37-ADEB-EE7405297119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4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2BCA6AE3-01E7-4E39-8573-CA7FB2AC7149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3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4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434" name="Rectangle 18"/>
          <p:cNvSpPr>
            <a:spLocks noChangeArrowheads="1"/>
          </p:cNvSpPr>
          <p:nvPr userDrawn="1"/>
        </p:nvSpPr>
        <p:spPr bwMode="auto">
          <a:xfrm>
            <a:off x="0" y="1497013"/>
            <a:ext cx="8702675" cy="4408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9804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08063" y="3975100"/>
            <a:ext cx="7693025" cy="1368425"/>
          </a:xfrm>
        </p:spPr>
        <p:txBody>
          <a:bodyPr wrap="none" rIns="360000" bIns="36000" anchor="b"/>
          <a:lstStyle>
            <a:lvl1pPr eaLnBrk="0" hangingPunct="0">
              <a:defRPr/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9804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8063" y="5343525"/>
            <a:ext cx="7693025" cy="561975"/>
          </a:xfrm>
        </p:spPr>
        <p:txBody>
          <a:bodyPr rIns="360000"/>
          <a:lstStyle>
            <a:lvl1pPr defTabSz="9144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sous-titres du masque</a:t>
            </a:r>
          </a:p>
        </p:txBody>
      </p:sp>
      <p:sp>
        <p:nvSpPr>
          <p:cNvPr id="1980478" name="Freeform 57"/>
          <p:cNvSpPr>
            <a:spLocks/>
          </p:cNvSpPr>
          <p:nvPr userDrawn="1"/>
        </p:nvSpPr>
        <p:spPr bwMode="auto">
          <a:xfrm>
            <a:off x="1831975" y="1049338"/>
            <a:ext cx="4227513" cy="2000250"/>
          </a:xfrm>
          <a:custGeom>
            <a:avLst/>
            <a:gdLst>
              <a:gd name="T0" fmla="*/ 5 w 1330"/>
              <a:gd name="T1" fmla="*/ 616 h 629"/>
              <a:gd name="T2" fmla="*/ 0 w 1330"/>
              <a:gd name="T3" fmla="*/ 620 h 629"/>
              <a:gd name="T4" fmla="*/ 6 w 1330"/>
              <a:gd name="T5" fmla="*/ 623 h 629"/>
              <a:gd name="T6" fmla="*/ 372 w 1330"/>
              <a:gd name="T7" fmla="*/ 604 h 629"/>
              <a:gd name="T8" fmla="*/ 1086 w 1330"/>
              <a:gd name="T9" fmla="*/ 322 h 629"/>
              <a:gd name="T10" fmla="*/ 1320 w 1330"/>
              <a:gd name="T11" fmla="*/ 293 h 629"/>
              <a:gd name="T12" fmla="*/ 1330 w 1330"/>
              <a:gd name="T13" fmla="*/ 286 h 629"/>
              <a:gd name="T14" fmla="*/ 1320 w 1330"/>
              <a:gd name="T15" fmla="*/ 278 h 629"/>
              <a:gd name="T16" fmla="*/ 1252 w 1330"/>
              <a:gd name="T17" fmla="*/ 259 h 629"/>
              <a:gd name="T18" fmla="*/ 1157 w 1330"/>
              <a:gd name="T19" fmla="*/ 214 h 629"/>
              <a:gd name="T20" fmla="*/ 773 w 1330"/>
              <a:gd name="T21" fmla="*/ 309 h 629"/>
              <a:gd name="T22" fmla="*/ 462 w 1330"/>
              <a:gd name="T23" fmla="*/ 108 h 629"/>
              <a:gd name="T24" fmla="*/ 162 w 1330"/>
              <a:gd name="T25" fmla="*/ 51 h 629"/>
              <a:gd name="T26" fmla="*/ 49 w 1330"/>
              <a:gd name="T27" fmla="*/ 6 h 629"/>
              <a:gd name="T28" fmla="*/ 36 w 1330"/>
              <a:gd name="T29" fmla="*/ 1 h 629"/>
              <a:gd name="T30" fmla="*/ 37 w 1330"/>
              <a:gd name="T31" fmla="*/ 28 h 629"/>
              <a:gd name="T32" fmla="*/ 339 w 1330"/>
              <a:gd name="T33" fmla="*/ 439 h 629"/>
              <a:gd name="T34" fmla="*/ 308 w 1330"/>
              <a:gd name="T35" fmla="*/ 488 h 629"/>
              <a:gd name="T36" fmla="*/ 5 w 1330"/>
              <a:gd name="T37" fmla="*/ 616 h 6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30"/>
              <a:gd name="T58" fmla="*/ 0 h 629"/>
              <a:gd name="T59" fmla="*/ 1330 w 1330"/>
              <a:gd name="T60" fmla="*/ 629 h 6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30" h="629">
                <a:moveTo>
                  <a:pt x="5" y="616"/>
                </a:moveTo>
                <a:cubicBezTo>
                  <a:pt x="2" y="616"/>
                  <a:pt x="0" y="617"/>
                  <a:pt x="0" y="620"/>
                </a:cubicBezTo>
                <a:cubicBezTo>
                  <a:pt x="0" y="622"/>
                  <a:pt x="2" y="623"/>
                  <a:pt x="6" y="623"/>
                </a:cubicBezTo>
                <a:cubicBezTo>
                  <a:pt x="102" y="629"/>
                  <a:pt x="241" y="623"/>
                  <a:pt x="372" y="604"/>
                </a:cubicBezTo>
                <a:cubicBezTo>
                  <a:pt x="819" y="538"/>
                  <a:pt x="720" y="401"/>
                  <a:pt x="1086" y="322"/>
                </a:cubicBezTo>
                <a:cubicBezTo>
                  <a:pt x="1155" y="307"/>
                  <a:pt x="1314" y="294"/>
                  <a:pt x="1320" y="293"/>
                </a:cubicBezTo>
                <a:cubicBezTo>
                  <a:pt x="1327" y="292"/>
                  <a:pt x="1330" y="290"/>
                  <a:pt x="1330" y="286"/>
                </a:cubicBezTo>
                <a:cubicBezTo>
                  <a:pt x="1330" y="283"/>
                  <a:pt x="1328" y="281"/>
                  <a:pt x="1320" y="278"/>
                </a:cubicBezTo>
                <a:cubicBezTo>
                  <a:pt x="1311" y="275"/>
                  <a:pt x="1252" y="259"/>
                  <a:pt x="1252" y="259"/>
                </a:cubicBezTo>
                <a:cubicBezTo>
                  <a:pt x="1243" y="230"/>
                  <a:pt x="1201" y="208"/>
                  <a:pt x="1157" y="214"/>
                </a:cubicBezTo>
                <a:cubicBezTo>
                  <a:pt x="1050" y="228"/>
                  <a:pt x="913" y="334"/>
                  <a:pt x="773" y="309"/>
                </a:cubicBezTo>
                <a:cubicBezTo>
                  <a:pt x="723" y="213"/>
                  <a:pt x="604" y="127"/>
                  <a:pt x="462" y="108"/>
                </a:cubicBezTo>
                <a:cubicBezTo>
                  <a:pt x="300" y="86"/>
                  <a:pt x="225" y="69"/>
                  <a:pt x="162" y="51"/>
                </a:cubicBezTo>
                <a:cubicBezTo>
                  <a:pt x="100" y="33"/>
                  <a:pt x="66" y="14"/>
                  <a:pt x="49" y="6"/>
                </a:cubicBezTo>
                <a:cubicBezTo>
                  <a:pt x="42" y="2"/>
                  <a:pt x="38" y="0"/>
                  <a:pt x="36" y="1"/>
                </a:cubicBezTo>
                <a:cubicBezTo>
                  <a:pt x="29" y="4"/>
                  <a:pt x="32" y="14"/>
                  <a:pt x="37" y="28"/>
                </a:cubicBezTo>
                <a:cubicBezTo>
                  <a:pt x="99" y="193"/>
                  <a:pt x="316" y="352"/>
                  <a:pt x="339" y="439"/>
                </a:cubicBezTo>
                <a:cubicBezTo>
                  <a:pt x="344" y="457"/>
                  <a:pt x="343" y="466"/>
                  <a:pt x="308" y="488"/>
                </a:cubicBezTo>
                <a:cubicBezTo>
                  <a:pt x="226" y="539"/>
                  <a:pt x="122" y="584"/>
                  <a:pt x="5" y="616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980484" name="Picture 68" descr="01_030_signatureTaglineCentre_RVB"/>
          <p:cNvPicPr>
            <a:picLocks noChangeAspect="1" noChangeArrowheads="1"/>
          </p:cNvPicPr>
          <p:nvPr userDrawn="1"/>
        </p:nvPicPr>
        <p:blipFill>
          <a:blip r:embed="rId2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9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2586A6F0-E77E-45F9-B2E7-A8E727762DB8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0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1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C08C4C73-A484-4B52-9E61-855BE48FBA2B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5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8063" y="1497013"/>
            <a:ext cx="3770312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0775" y="1497013"/>
            <a:ext cx="3770313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1BF8743-FDE7-42B5-ADE9-D1F6E9BD9B29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C948B1AF-75F9-4DCD-BD23-ACFD5A2C6076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4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FAD35A5D-9594-4875-B348-DAEA429D3014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3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4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930" name="Rectangle 2"/>
          <p:cNvSpPr>
            <a:spLocks noChangeArrowheads="1"/>
          </p:cNvSpPr>
          <p:nvPr userDrawn="1"/>
        </p:nvSpPr>
        <p:spPr bwMode="auto">
          <a:xfrm>
            <a:off x="0" y="1497013"/>
            <a:ext cx="8702675" cy="4408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2044931" name="Freeform 7"/>
          <p:cNvSpPr>
            <a:spLocks noChangeAspect="1"/>
          </p:cNvSpPr>
          <p:nvPr userDrawn="1"/>
        </p:nvSpPr>
        <p:spPr bwMode="auto">
          <a:xfrm>
            <a:off x="1008063" y="984250"/>
            <a:ext cx="3184525" cy="1501775"/>
          </a:xfrm>
          <a:custGeom>
            <a:avLst/>
            <a:gdLst>
              <a:gd name="T0" fmla="*/ 4 w 1139"/>
              <a:gd name="T1" fmla="*/ 527 h 538"/>
              <a:gd name="T2" fmla="*/ 0 w 1139"/>
              <a:gd name="T3" fmla="*/ 530 h 538"/>
              <a:gd name="T4" fmla="*/ 5 w 1139"/>
              <a:gd name="T5" fmla="*/ 533 h 538"/>
              <a:gd name="T6" fmla="*/ 319 w 1139"/>
              <a:gd name="T7" fmla="*/ 517 h 538"/>
              <a:gd name="T8" fmla="*/ 930 w 1139"/>
              <a:gd name="T9" fmla="*/ 276 h 538"/>
              <a:gd name="T10" fmla="*/ 1130 w 1139"/>
              <a:gd name="T11" fmla="*/ 251 h 538"/>
              <a:gd name="T12" fmla="*/ 1139 w 1139"/>
              <a:gd name="T13" fmla="*/ 245 h 538"/>
              <a:gd name="T14" fmla="*/ 1130 w 1139"/>
              <a:gd name="T15" fmla="*/ 238 h 538"/>
              <a:gd name="T16" fmla="*/ 1072 w 1139"/>
              <a:gd name="T17" fmla="*/ 222 h 538"/>
              <a:gd name="T18" fmla="*/ 991 w 1139"/>
              <a:gd name="T19" fmla="*/ 183 h 538"/>
              <a:gd name="T20" fmla="*/ 662 w 1139"/>
              <a:gd name="T21" fmla="*/ 265 h 538"/>
              <a:gd name="T22" fmla="*/ 395 w 1139"/>
              <a:gd name="T23" fmla="*/ 92 h 538"/>
              <a:gd name="T24" fmla="*/ 138 w 1139"/>
              <a:gd name="T25" fmla="*/ 43 h 538"/>
              <a:gd name="T26" fmla="*/ 42 w 1139"/>
              <a:gd name="T27" fmla="*/ 5 h 538"/>
              <a:gd name="T28" fmla="*/ 31 w 1139"/>
              <a:gd name="T29" fmla="*/ 1 h 538"/>
              <a:gd name="T30" fmla="*/ 32 w 1139"/>
              <a:gd name="T31" fmla="*/ 24 h 538"/>
              <a:gd name="T32" fmla="*/ 290 w 1139"/>
              <a:gd name="T33" fmla="*/ 376 h 538"/>
              <a:gd name="T34" fmla="*/ 263 w 1139"/>
              <a:gd name="T35" fmla="*/ 418 h 538"/>
              <a:gd name="T36" fmla="*/ 4 w 1139"/>
              <a:gd name="T37" fmla="*/ 527 h 5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39"/>
              <a:gd name="T58" fmla="*/ 0 h 538"/>
              <a:gd name="T59" fmla="*/ 1139 w 1139"/>
              <a:gd name="T60" fmla="*/ 538 h 5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39" h="538">
                <a:moveTo>
                  <a:pt x="4" y="527"/>
                </a:moveTo>
                <a:cubicBezTo>
                  <a:pt x="2" y="527"/>
                  <a:pt x="0" y="528"/>
                  <a:pt x="0" y="530"/>
                </a:cubicBezTo>
                <a:cubicBezTo>
                  <a:pt x="0" y="533"/>
                  <a:pt x="2" y="533"/>
                  <a:pt x="5" y="533"/>
                </a:cubicBezTo>
                <a:cubicBezTo>
                  <a:pt x="87" y="538"/>
                  <a:pt x="206" y="533"/>
                  <a:pt x="319" y="517"/>
                </a:cubicBezTo>
                <a:cubicBezTo>
                  <a:pt x="701" y="460"/>
                  <a:pt x="617" y="343"/>
                  <a:pt x="930" y="276"/>
                </a:cubicBezTo>
                <a:cubicBezTo>
                  <a:pt x="989" y="263"/>
                  <a:pt x="1125" y="251"/>
                  <a:pt x="1130" y="251"/>
                </a:cubicBezTo>
                <a:cubicBezTo>
                  <a:pt x="1136" y="250"/>
                  <a:pt x="1139" y="249"/>
                  <a:pt x="1139" y="245"/>
                </a:cubicBezTo>
                <a:cubicBezTo>
                  <a:pt x="1139" y="242"/>
                  <a:pt x="1137" y="240"/>
                  <a:pt x="1130" y="238"/>
                </a:cubicBezTo>
                <a:cubicBezTo>
                  <a:pt x="1122" y="235"/>
                  <a:pt x="1072" y="222"/>
                  <a:pt x="1072" y="222"/>
                </a:cubicBezTo>
                <a:cubicBezTo>
                  <a:pt x="1064" y="197"/>
                  <a:pt x="1028" y="178"/>
                  <a:pt x="991" y="183"/>
                </a:cubicBezTo>
                <a:cubicBezTo>
                  <a:pt x="899" y="195"/>
                  <a:pt x="781" y="285"/>
                  <a:pt x="662" y="265"/>
                </a:cubicBezTo>
                <a:cubicBezTo>
                  <a:pt x="619" y="182"/>
                  <a:pt x="517" y="109"/>
                  <a:pt x="395" y="92"/>
                </a:cubicBezTo>
                <a:cubicBezTo>
                  <a:pt x="257" y="73"/>
                  <a:pt x="193" y="59"/>
                  <a:pt x="138" y="43"/>
                </a:cubicBezTo>
                <a:cubicBezTo>
                  <a:pt x="85" y="28"/>
                  <a:pt x="56" y="12"/>
                  <a:pt x="42" y="5"/>
                </a:cubicBezTo>
                <a:cubicBezTo>
                  <a:pt x="35" y="2"/>
                  <a:pt x="33" y="0"/>
                  <a:pt x="31" y="1"/>
                </a:cubicBezTo>
                <a:cubicBezTo>
                  <a:pt x="25" y="3"/>
                  <a:pt x="27" y="12"/>
                  <a:pt x="32" y="24"/>
                </a:cubicBezTo>
                <a:cubicBezTo>
                  <a:pt x="84" y="165"/>
                  <a:pt x="270" y="301"/>
                  <a:pt x="290" y="376"/>
                </a:cubicBezTo>
                <a:cubicBezTo>
                  <a:pt x="295" y="391"/>
                  <a:pt x="294" y="399"/>
                  <a:pt x="263" y="418"/>
                </a:cubicBezTo>
                <a:cubicBezTo>
                  <a:pt x="193" y="461"/>
                  <a:pt x="105" y="500"/>
                  <a:pt x="4" y="527"/>
                </a:cubicBezTo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4973" name="Rectangle 45"/>
          <p:cNvSpPr>
            <a:spLocks noGrp="1" noChangeArrowheads="1"/>
          </p:cNvSpPr>
          <p:nvPr>
            <p:ph type="ctrTitle"/>
          </p:nvPr>
        </p:nvSpPr>
        <p:spPr>
          <a:xfrm>
            <a:off x="1008063" y="3975100"/>
            <a:ext cx="7693025" cy="1368425"/>
          </a:xfrm>
        </p:spPr>
        <p:txBody>
          <a:bodyPr wrap="none" rIns="360000" bIns="36000" anchor="b"/>
          <a:lstStyle>
            <a:lvl1pPr eaLnBrk="0" hangingPunct="0">
              <a:defRPr/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2044974" name="Rectangle 4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8063" y="5343525"/>
            <a:ext cx="7693025" cy="561975"/>
          </a:xfrm>
        </p:spPr>
        <p:txBody>
          <a:bodyPr rIns="360000"/>
          <a:lstStyle>
            <a:lvl1pPr defTabSz="9144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sous-titres du masque</a:t>
            </a:r>
          </a:p>
        </p:txBody>
      </p:sp>
      <p:pic>
        <p:nvPicPr>
          <p:cNvPr id="2044978" name="Picture 50" descr="01_030_signatureTaglineCentre_RVB"/>
          <p:cNvPicPr>
            <a:picLocks noChangeAspect="1" noChangeArrowheads="1"/>
          </p:cNvPicPr>
          <p:nvPr userDrawn="1"/>
        </p:nvPicPr>
        <p:blipFill>
          <a:blip r:embed="rId2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9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DE25806D-7208-4A45-B5F2-17E7AE28FC8F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0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1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5B2F2CDD-ACC3-42A8-AB0B-CA136708724C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5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8063" y="1497013"/>
            <a:ext cx="3770312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0775" y="1497013"/>
            <a:ext cx="3770313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E99AFDAB-37E5-4236-9CF3-FD4AD43249BD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203" name="Rectangle 51"/>
          <p:cNvSpPr>
            <a:spLocks noChangeArrowheads="1"/>
          </p:cNvSpPr>
          <p:nvPr userDrawn="1"/>
        </p:nvSpPr>
        <p:spPr bwMode="auto">
          <a:xfrm>
            <a:off x="0" y="1497013"/>
            <a:ext cx="8701088" cy="44084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2097204" name="Freeform 395"/>
          <p:cNvSpPr>
            <a:spLocks/>
          </p:cNvSpPr>
          <p:nvPr userDrawn="1"/>
        </p:nvSpPr>
        <p:spPr bwMode="auto">
          <a:xfrm>
            <a:off x="6635750" y="2855913"/>
            <a:ext cx="2359025" cy="1119187"/>
          </a:xfrm>
          <a:custGeom>
            <a:avLst/>
            <a:gdLst>
              <a:gd name="T0" fmla="*/ 2 w 579"/>
              <a:gd name="T1" fmla="*/ 268 h 274"/>
              <a:gd name="T2" fmla="*/ 0 w 579"/>
              <a:gd name="T3" fmla="*/ 269 h 274"/>
              <a:gd name="T4" fmla="*/ 2 w 579"/>
              <a:gd name="T5" fmla="*/ 271 h 274"/>
              <a:gd name="T6" fmla="*/ 162 w 579"/>
              <a:gd name="T7" fmla="*/ 262 h 274"/>
              <a:gd name="T8" fmla="*/ 473 w 579"/>
              <a:gd name="T9" fmla="*/ 140 h 274"/>
              <a:gd name="T10" fmla="*/ 575 w 579"/>
              <a:gd name="T11" fmla="*/ 127 h 274"/>
              <a:gd name="T12" fmla="*/ 579 w 579"/>
              <a:gd name="T13" fmla="*/ 124 h 274"/>
              <a:gd name="T14" fmla="*/ 575 w 579"/>
              <a:gd name="T15" fmla="*/ 121 h 274"/>
              <a:gd name="T16" fmla="*/ 545 w 579"/>
              <a:gd name="T17" fmla="*/ 112 h 274"/>
              <a:gd name="T18" fmla="*/ 504 w 579"/>
              <a:gd name="T19" fmla="*/ 93 h 274"/>
              <a:gd name="T20" fmla="*/ 337 w 579"/>
              <a:gd name="T21" fmla="*/ 134 h 274"/>
              <a:gd name="T22" fmla="*/ 201 w 579"/>
              <a:gd name="T23" fmla="*/ 46 h 274"/>
              <a:gd name="T24" fmla="*/ 70 w 579"/>
              <a:gd name="T25" fmla="*/ 22 h 274"/>
              <a:gd name="T26" fmla="*/ 21 w 579"/>
              <a:gd name="T27" fmla="*/ 2 h 274"/>
              <a:gd name="T28" fmla="*/ 15 w 579"/>
              <a:gd name="T29" fmla="*/ 0 h 274"/>
              <a:gd name="T30" fmla="*/ 16 w 579"/>
              <a:gd name="T31" fmla="*/ 12 h 274"/>
              <a:gd name="T32" fmla="*/ 148 w 579"/>
              <a:gd name="T33" fmla="*/ 191 h 274"/>
              <a:gd name="T34" fmla="*/ 134 w 579"/>
              <a:gd name="T35" fmla="*/ 212 h 274"/>
              <a:gd name="T36" fmla="*/ 2 w 579"/>
              <a:gd name="T37" fmla="*/ 268 h 2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79"/>
              <a:gd name="T58" fmla="*/ 0 h 274"/>
              <a:gd name="T59" fmla="*/ 579 w 579"/>
              <a:gd name="T60" fmla="*/ 274 h 2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79" h="274">
                <a:moveTo>
                  <a:pt x="2" y="268"/>
                </a:moveTo>
                <a:cubicBezTo>
                  <a:pt x="1" y="268"/>
                  <a:pt x="0" y="269"/>
                  <a:pt x="0" y="269"/>
                </a:cubicBezTo>
                <a:cubicBezTo>
                  <a:pt x="0" y="271"/>
                  <a:pt x="1" y="271"/>
                  <a:pt x="2" y="271"/>
                </a:cubicBezTo>
                <a:cubicBezTo>
                  <a:pt x="44" y="274"/>
                  <a:pt x="105" y="271"/>
                  <a:pt x="162" y="262"/>
                </a:cubicBezTo>
                <a:cubicBezTo>
                  <a:pt x="357" y="234"/>
                  <a:pt x="314" y="174"/>
                  <a:pt x="473" y="140"/>
                </a:cubicBezTo>
                <a:cubicBezTo>
                  <a:pt x="503" y="133"/>
                  <a:pt x="573" y="128"/>
                  <a:pt x="575" y="127"/>
                </a:cubicBezTo>
                <a:cubicBezTo>
                  <a:pt x="578" y="127"/>
                  <a:pt x="579" y="126"/>
                  <a:pt x="579" y="124"/>
                </a:cubicBezTo>
                <a:cubicBezTo>
                  <a:pt x="579" y="123"/>
                  <a:pt x="578" y="122"/>
                  <a:pt x="575" y="121"/>
                </a:cubicBezTo>
                <a:cubicBezTo>
                  <a:pt x="571" y="119"/>
                  <a:pt x="545" y="112"/>
                  <a:pt x="545" y="112"/>
                </a:cubicBezTo>
                <a:cubicBezTo>
                  <a:pt x="541" y="100"/>
                  <a:pt x="523" y="90"/>
                  <a:pt x="504" y="93"/>
                </a:cubicBezTo>
                <a:cubicBezTo>
                  <a:pt x="457" y="99"/>
                  <a:pt x="398" y="145"/>
                  <a:pt x="337" y="134"/>
                </a:cubicBezTo>
                <a:cubicBezTo>
                  <a:pt x="315" y="92"/>
                  <a:pt x="263" y="55"/>
                  <a:pt x="201" y="46"/>
                </a:cubicBezTo>
                <a:cubicBezTo>
                  <a:pt x="131" y="37"/>
                  <a:pt x="98" y="30"/>
                  <a:pt x="70" y="22"/>
                </a:cubicBezTo>
                <a:cubicBezTo>
                  <a:pt x="43" y="14"/>
                  <a:pt x="29" y="6"/>
                  <a:pt x="21" y="2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1"/>
                  <a:pt x="14" y="6"/>
                  <a:pt x="16" y="12"/>
                </a:cubicBezTo>
                <a:cubicBezTo>
                  <a:pt x="43" y="83"/>
                  <a:pt x="138" y="153"/>
                  <a:pt x="148" y="191"/>
                </a:cubicBezTo>
                <a:cubicBezTo>
                  <a:pt x="150" y="199"/>
                  <a:pt x="149" y="203"/>
                  <a:pt x="134" y="212"/>
                </a:cubicBezTo>
                <a:cubicBezTo>
                  <a:pt x="98" y="234"/>
                  <a:pt x="53" y="254"/>
                  <a:pt x="2" y="268"/>
                </a:cubicBezTo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97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670300"/>
            <a:ext cx="6408738" cy="304800"/>
          </a:xfrm>
        </p:spPr>
        <p:txBody>
          <a:bodyPr rIns="0" bIns="0" anchor="b">
            <a:spAutoFit/>
          </a:bodyPr>
          <a:lstStyle>
            <a:lvl1pPr algn="r" eaLnBrk="0" hangingPunct="0">
              <a:defRPr b="1"/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20971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975100"/>
            <a:ext cx="6418263" cy="614363"/>
          </a:xfrm>
        </p:spPr>
        <p:txBody>
          <a:bodyPr tIns="36000"/>
          <a:lstStyle>
            <a:lvl1pPr algn="r" defTabSz="9144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2097251" name="Picture 99" descr="01_030_signatureTaglineCentre_RVB"/>
          <p:cNvPicPr>
            <a:picLocks noChangeAspect="1" noChangeArrowheads="1"/>
          </p:cNvPicPr>
          <p:nvPr userDrawn="1"/>
        </p:nvPicPr>
        <p:blipFill>
          <a:blip r:embed="rId2" cstate="print"/>
          <a:srcRect r="-2158"/>
          <a:stretch>
            <a:fillRect/>
          </a:stretch>
        </p:blipFill>
        <p:spPr bwMode="auto">
          <a:xfrm>
            <a:off x="6513513" y="404813"/>
            <a:ext cx="2630487" cy="954087"/>
          </a:xfrm>
          <a:prstGeom prst="rect">
            <a:avLst/>
          </a:prstGeom>
          <a:noFill/>
        </p:spPr>
      </p:pic>
      <p:pic>
        <p:nvPicPr>
          <p:cNvPr id="8" name="Picture 1" descr="01_040_friseTransition_Commerciale_Bernache-XL-1L-RVB"/>
          <p:cNvPicPr>
            <a:picLocks noChangeAspect="1" noChangeArrowheads="1"/>
          </p:cNvPicPr>
          <p:nvPr userDrawn="1"/>
        </p:nvPicPr>
        <p:blipFill>
          <a:blip r:embed="rId3" cstate="print"/>
          <a:srcRect r="-2255" b="-7309"/>
          <a:stretch>
            <a:fillRect/>
          </a:stretch>
        </p:blipFill>
        <p:spPr bwMode="auto">
          <a:xfrm>
            <a:off x="0" y="5902325"/>
            <a:ext cx="9144000" cy="955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BB2CF817-D06B-44B5-8A0D-B0ACD469EEA8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4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206FCA95-201B-424F-A01F-8EB97A925273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3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4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480" name="Rectangle 16"/>
          <p:cNvSpPr>
            <a:spLocks noChangeArrowheads="1"/>
          </p:cNvSpPr>
          <p:nvPr userDrawn="1"/>
        </p:nvSpPr>
        <p:spPr bwMode="auto">
          <a:xfrm>
            <a:off x="0" y="1497013"/>
            <a:ext cx="8702675" cy="4408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9824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08063" y="3975100"/>
            <a:ext cx="7693025" cy="1368425"/>
          </a:xfrm>
        </p:spPr>
        <p:txBody>
          <a:bodyPr wrap="none" rIns="360000" bIns="36000" anchor="b"/>
          <a:lstStyle>
            <a:lvl1pPr eaLnBrk="0" hangingPunct="0">
              <a:defRPr/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98247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8063" y="5343525"/>
            <a:ext cx="7693025" cy="561975"/>
          </a:xfrm>
        </p:spPr>
        <p:txBody>
          <a:bodyPr rIns="360000"/>
          <a:lstStyle>
            <a:lvl1pPr defTabSz="9144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sous-titres du masque</a:t>
            </a:r>
          </a:p>
        </p:txBody>
      </p:sp>
      <p:sp>
        <p:nvSpPr>
          <p:cNvPr id="1982525" name="Freeform 59"/>
          <p:cNvSpPr>
            <a:spLocks/>
          </p:cNvSpPr>
          <p:nvPr userDrawn="1"/>
        </p:nvSpPr>
        <p:spPr bwMode="auto">
          <a:xfrm>
            <a:off x="4248150" y="2714625"/>
            <a:ext cx="3746500" cy="1771650"/>
          </a:xfrm>
          <a:custGeom>
            <a:avLst/>
            <a:gdLst>
              <a:gd name="T0" fmla="*/ 5 w 1179"/>
              <a:gd name="T1" fmla="*/ 545 h 557"/>
              <a:gd name="T2" fmla="*/ 0 w 1179"/>
              <a:gd name="T3" fmla="*/ 549 h 557"/>
              <a:gd name="T4" fmla="*/ 5 w 1179"/>
              <a:gd name="T5" fmla="*/ 552 h 557"/>
              <a:gd name="T6" fmla="*/ 330 w 1179"/>
              <a:gd name="T7" fmla="*/ 534 h 557"/>
              <a:gd name="T8" fmla="*/ 963 w 1179"/>
              <a:gd name="T9" fmla="*/ 285 h 557"/>
              <a:gd name="T10" fmla="*/ 1171 w 1179"/>
              <a:gd name="T11" fmla="*/ 259 h 557"/>
              <a:gd name="T12" fmla="*/ 1179 w 1179"/>
              <a:gd name="T13" fmla="*/ 253 h 557"/>
              <a:gd name="T14" fmla="*/ 1171 w 1179"/>
              <a:gd name="T15" fmla="*/ 246 h 557"/>
              <a:gd name="T16" fmla="*/ 1110 w 1179"/>
              <a:gd name="T17" fmla="*/ 229 h 557"/>
              <a:gd name="T18" fmla="*/ 1026 w 1179"/>
              <a:gd name="T19" fmla="*/ 189 h 557"/>
              <a:gd name="T20" fmla="*/ 686 w 1179"/>
              <a:gd name="T21" fmla="*/ 274 h 557"/>
              <a:gd name="T22" fmla="*/ 409 w 1179"/>
              <a:gd name="T23" fmla="*/ 95 h 557"/>
              <a:gd name="T24" fmla="*/ 144 w 1179"/>
              <a:gd name="T25" fmla="*/ 45 h 557"/>
              <a:gd name="T26" fmla="*/ 44 w 1179"/>
              <a:gd name="T27" fmla="*/ 5 h 557"/>
              <a:gd name="T28" fmla="*/ 32 w 1179"/>
              <a:gd name="T29" fmla="*/ 1 h 557"/>
              <a:gd name="T30" fmla="*/ 33 w 1179"/>
              <a:gd name="T31" fmla="*/ 24 h 557"/>
              <a:gd name="T32" fmla="*/ 301 w 1179"/>
              <a:gd name="T33" fmla="*/ 389 h 557"/>
              <a:gd name="T34" fmla="*/ 273 w 1179"/>
              <a:gd name="T35" fmla="*/ 432 h 557"/>
              <a:gd name="T36" fmla="*/ 5 w 1179"/>
              <a:gd name="T37" fmla="*/ 545 h 55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79"/>
              <a:gd name="T58" fmla="*/ 0 h 557"/>
              <a:gd name="T59" fmla="*/ 1179 w 1179"/>
              <a:gd name="T60" fmla="*/ 557 h 55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79" h="557">
                <a:moveTo>
                  <a:pt x="5" y="545"/>
                </a:moveTo>
                <a:cubicBezTo>
                  <a:pt x="2" y="546"/>
                  <a:pt x="0" y="547"/>
                  <a:pt x="0" y="549"/>
                </a:cubicBezTo>
                <a:cubicBezTo>
                  <a:pt x="0" y="551"/>
                  <a:pt x="2" y="552"/>
                  <a:pt x="5" y="552"/>
                </a:cubicBezTo>
                <a:cubicBezTo>
                  <a:pt x="90" y="557"/>
                  <a:pt x="214" y="551"/>
                  <a:pt x="330" y="534"/>
                </a:cubicBezTo>
                <a:cubicBezTo>
                  <a:pt x="726" y="476"/>
                  <a:pt x="639" y="355"/>
                  <a:pt x="963" y="285"/>
                </a:cubicBezTo>
                <a:cubicBezTo>
                  <a:pt x="1024" y="272"/>
                  <a:pt x="1165" y="260"/>
                  <a:pt x="1171" y="259"/>
                </a:cubicBezTo>
                <a:cubicBezTo>
                  <a:pt x="1176" y="259"/>
                  <a:pt x="1179" y="257"/>
                  <a:pt x="1179" y="253"/>
                </a:cubicBezTo>
                <a:cubicBezTo>
                  <a:pt x="1179" y="250"/>
                  <a:pt x="1177" y="249"/>
                  <a:pt x="1171" y="246"/>
                </a:cubicBezTo>
                <a:cubicBezTo>
                  <a:pt x="1162" y="244"/>
                  <a:pt x="1110" y="229"/>
                  <a:pt x="1110" y="229"/>
                </a:cubicBezTo>
                <a:cubicBezTo>
                  <a:pt x="1102" y="203"/>
                  <a:pt x="1065" y="184"/>
                  <a:pt x="1026" y="189"/>
                </a:cubicBezTo>
                <a:cubicBezTo>
                  <a:pt x="931" y="202"/>
                  <a:pt x="809" y="295"/>
                  <a:pt x="686" y="274"/>
                </a:cubicBezTo>
                <a:cubicBezTo>
                  <a:pt x="641" y="188"/>
                  <a:pt x="535" y="112"/>
                  <a:pt x="409" y="95"/>
                </a:cubicBezTo>
                <a:cubicBezTo>
                  <a:pt x="266" y="75"/>
                  <a:pt x="200" y="61"/>
                  <a:pt x="144" y="45"/>
                </a:cubicBezTo>
                <a:cubicBezTo>
                  <a:pt x="89" y="28"/>
                  <a:pt x="59" y="12"/>
                  <a:pt x="44" y="5"/>
                </a:cubicBezTo>
                <a:cubicBezTo>
                  <a:pt x="37" y="1"/>
                  <a:pt x="34" y="0"/>
                  <a:pt x="32" y="1"/>
                </a:cubicBezTo>
                <a:cubicBezTo>
                  <a:pt x="26" y="3"/>
                  <a:pt x="29" y="12"/>
                  <a:pt x="33" y="24"/>
                </a:cubicBezTo>
                <a:cubicBezTo>
                  <a:pt x="88" y="170"/>
                  <a:pt x="280" y="312"/>
                  <a:pt x="301" y="389"/>
                </a:cubicBezTo>
                <a:cubicBezTo>
                  <a:pt x="305" y="405"/>
                  <a:pt x="304" y="413"/>
                  <a:pt x="273" y="432"/>
                </a:cubicBezTo>
                <a:cubicBezTo>
                  <a:pt x="200" y="477"/>
                  <a:pt x="109" y="517"/>
                  <a:pt x="5" y="545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982530" name="Picture 66" descr="01_030_signatureTaglineCentre_RVB"/>
          <p:cNvPicPr>
            <a:picLocks noChangeAspect="1" noChangeArrowheads="1"/>
          </p:cNvPicPr>
          <p:nvPr userDrawn="1"/>
        </p:nvPicPr>
        <p:blipFill>
          <a:blip r:embed="rId2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9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4055CF07-839F-4574-95EE-8170EDD9CEFD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0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1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04B3338E-3A89-4FB7-9F4D-F91BF72BEA69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5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8063" y="1497013"/>
            <a:ext cx="3770312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0775" y="1497013"/>
            <a:ext cx="3770313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1623314D-CCCB-4379-A59E-C706D494A4AE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60741B48-1D34-4359-9342-B889193ED80A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4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D23AEC3E-D2D6-4E66-AEDF-C153A7A196FF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3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4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528" name="Rectangle 16"/>
          <p:cNvSpPr>
            <a:spLocks noChangeArrowheads="1"/>
          </p:cNvSpPr>
          <p:nvPr userDrawn="1"/>
        </p:nvSpPr>
        <p:spPr bwMode="auto">
          <a:xfrm>
            <a:off x="0" y="1497013"/>
            <a:ext cx="8702675" cy="4408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9845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08063" y="3975100"/>
            <a:ext cx="7693025" cy="1368425"/>
          </a:xfrm>
        </p:spPr>
        <p:txBody>
          <a:bodyPr wrap="none" rIns="360000" bIns="36000" anchor="b"/>
          <a:lstStyle>
            <a:lvl1pPr eaLnBrk="0" hangingPunct="0">
              <a:defRPr/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98451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8063" y="5343525"/>
            <a:ext cx="7693025" cy="561975"/>
          </a:xfrm>
        </p:spPr>
        <p:txBody>
          <a:bodyPr rIns="360000"/>
          <a:lstStyle>
            <a:lvl1pPr defTabSz="9144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sous-titres du masque</a:t>
            </a:r>
          </a:p>
        </p:txBody>
      </p:sp>
      <p:sp>
        <p:nvSpPr>
          <p:cNvPr id="1984575" name="Freeform 61"/>
          <p:cNvSpPr>
            <a:spLocks/>
          </p:cNvSpPr>
          <p:nvPr userDrawn="1"/>
        </p:nvSpPr>
        <p:spPr bwMode="auto">
          <a:xfrm>
            <a:off x="4298950" y="2759075"/>
            <a:ext cx="2370138" cy="1122363"/>
          </a:xfrm>
          <a:custGeom>
            <a:avLst/>
            <a:gdLst>
              <a:gd name="T0" fmla="*/ 3 w 746"/>
              <a:gd name="T1" fmla="*/ 345 h 353"/>
              <a:gd name="T2" fmla="*/ 0 w 746"/>
              <a:gd name="T3" fmla="*/ 347 h 353"/>
              <a:gd name="T4" fmla="*/ 3 w 746"/>
              <a:gd name="T5" fmla="*/ 349 h 353"/>
              <a:gd name="T6" fmla="*/ 209 w 746"/>
              <a:gd name="T7" fmla="*/ 338 h 353"/>
              <a:gd name="T8" fmla="*/ 610 w 746"/>
              <a:gd name="T9" fmla="*/ 180 h 353"/>
              <a:gd name="T10" fmla="*/ 741 w 746"/>
              <a:gd name="T11" fmla="*/ 164 h 353"/>
              <a:gd name="T12" fmla="*/ 746 w 746"/>
              <a:gd name="T13" fmla="*/ 160 h 353"/>
              <a:gd name="T14" fmla="*/ 741 w 746"/>
              <a:gd name="T15" fmla="*/ 156 h 353"/>
              <a:gd name="T16" fmla="*/ 702 w 746"/>
              <a:gd name="T17" fmla="*/ 145 h 353"/>
              <a:gd name="T18" fmla="*/ 649 w 746"/>
              <a:gd name="T19" fmla="*/ 120 h 353"/>
              <a:gd name="T20" fmla="*/ 434 w 746"/>
              <a:gd name="T21" fmla="*/ 173 h 353"/>
              <a:gd name="T22" fmla="*/ 259 w 746"/>
              <a:gd name="T23" fmla="*/ 60 h 353"/>
              <a:gd name="T24" fmla="*/ 91 w 746"/>
              <a:gd name="T25" fmla="*/ 28 h 353"/>
              <a:gd name="T26" fmla="*/ 28 w 746"/>
              <a:gd name="T27" fmla="*/ 3 h 353"/>
              <a:gd name="T28" fmla="*/ 20 w 746"/>
              <a:gd name="T29" fmla="*/ 1 h 353"/>
              <a:gd name="T30" fmla="*/ 21 w 746"/>
              <a:gd name="T31" fmla="*/ 15 h 353"/>
              <a:gd name="T32" fmla="*/ 191 w 746"/>
              <a:gd name="T33" fmla="*/ 246 h 353"/>
              <a:gd name="T34" fmla="*/ 173 w 746"/>
              <a:gd name="T35" fmla="*/ 274 h 353"/>
              <a:gd name="T36" fmla="*/ 3 w 746"/>
              <a:gd name="T37" fmla="*/ 345 h 35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46"/>
              <a:gd name="T58" fmla="*/ 0 h 353"/>
              <a:gd name="T59" fmla="*/ 746 w 746"/>
              <a:gd name="T60" fmla="*/ 353 h 35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46" h="353">
                <a:moveTo>
                  <a:pt x="3" y="345"/>
                </a:moveTo>
                <a:cubicBezTo>
                  <a:pt x="2" y="345"/>
                  <a:pt x="0" y="346"/>
                  <a:pt x="0" y="347"/>
                </a:cubicBezTo>
                <a:cubicBezTo>
                  <a:pt x="0" y="349"/>
                  <a:pt x="2" y="349"/>
                  <a:pt x="3" y="349"/>
                </a:cubicBezTo>
                <a:cubicBezTo>
                  <a:pt x="57" y="353"/>
                  <a:pt x="135" y="349"/>
                  <a:pt x="209" y="338"/>
                </a:cubicBezTo>
                <a:cubicBezTo>
                  <a:pt x="460" y="302"/>
                  <a:pt x="404" y="225"/>
                  <a:pt x="610" y="180"/>
                </a:cubicBezTo>
                <a:cubicBezTo>
                  <a:pt x="648" y="172"/>
                  <a:pt x="738" y="165"/>
                  <a:pt x="741" y="164"/>
                </a:cubicBezTo>
                <a:cubicBezTo>
                  <a:pt x="744" y="164"/>
                  <a:pt x="746" y="163"/>
                  <a:pt x="746" y="160"/>
                </a:cubicBezTo>
                <a:cubicBezTo>
                  <a:pt x="746" y="158"/>
                  <a:pt x="745" y="157"/>
                  <a:pt x="741" y="156"/>
                </a:cubicBezTo>
                <a:cubicBezTo>
                  <a:pt x="735" y="154"/>
                  <a:pt x="702" y="145"/>
                  <a:pt x="702" y="145"/>
                </a:cubicBezTo>
                <a:cubicBezTo>
                  <a:pt x="697" y="129"/>
                  <a:pt x="674" y="117"/>
                  <a:pt x="649" y="120"/>
                </a:cubicBezTo>
                <a:cubicBezTo>
                  <a:pt x="589" y="128"/>
                  <a:pt x="512" y="187"/>
                  <a:pt x="434" y="173"/>
                </a:cubicBezTo>
                <a:cubicBezTo>
                  <a:pt x="406" y="119"/>
                  <a:pt x="339" y="71"/>
                  <a:pt x="259" y="60"/>
                </a:cubicBezTo>
                <a:cubicBezTo>
                  <a:pt x="169" y="48"/>
                  <a:pt x="127" y="39"/>
                  <a:pt x="91" y="28"/>
                </a:cubicBezTo>
                <a:cubicBezTo>
                  <a:pt x="56" y="18"/>
                  <a:pt x="37" y="8"/>
                  <a:pt x="28" y="3"/>
                </a:cubicBezTo>
                <a:cubicBezTo>
                  <a:pt x="24" y="1"/>
                  <a:pt x="22" y="0"/>
                  <a:pt x="20" y="1"/>
                </a:cubicBezTo>
                <a:cubicBezTo>
                  <a:pt x="17" y="2"/>
                  <a:pt x="18" y="8"/>
                  <a:pt x="21" y="15"/>
                </a:cubicBezTo>
                <a:cubicBezTo>
                  <a:pt x="56" y="108"/>
                  <a:pt x="178" y="197"/>
                  <a:pt x="191" y="246"/>
                </a:cubicBezTo>
                <a:cubicBezTo>
                  <a:pt x="193" y="256"/>
                  <a:pt x="193" y="261"/>
                  <a:pt x="173" y="274"/>
                </a:cubicBezTo>
                <a:cubicBezTo>
                  <a:pt x="127" y="302"/>
                  <a:pt x="69" y="327"/>
                  <a:pt x="3" y="345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984578" name="Picture 66" descr="01_030_signatureTaglineCentre_RVB"/>
          <p:cNvPicPr>
            <a:picLocks noChangeAspect="1" noChangeArrowheads="1"/>
          </p:cNvPicPr>
          <p:nvPr userDrawn="1"/>
        </p:nvPicPr>
        <p:blipFill>
          <a:blip r:embed="rId2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9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B2F8238A-5EDB-4114-B9BC-CC8003A90DA6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0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1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D3C11745-A3A1-4C03-A2ED-AAABE5ACDB23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5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8063" y="1497013"/>
            <a:ext cx="3770312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0775" y="1497013"/>
            <a:ext cx="3770313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2D2DED0B-9486-4CA6-89DD-CE00E8D63B96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2E60597C-996C-4B91-8CAD-409754823BB8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4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B380C91E-ECEA-47CE-8962-1B861596DFDA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3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4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6" name="Rectangle 16"/>
          <p:cNvSpPr>
            <a:spLocks noChangeArrowheads="1"/>
          </p:cNvSpPr>
          <p:nvPr userDrawn="1"/>
        </p:nvSpPr>
        <p:spPr bwMode="auto">
          <a:xfrm>
            <a:off x="0" y="1497013"/>
            <a:ext cx="8702675" cy="4408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986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08063" y="3975100"/>
            <a:ext cx="7693025" cy="1368425"/>
          </a:xfrm>
        </p:spPr>
        <p:txBody>
          <a:bodyPr wrap="none" rIns="360000" bIns="36000" anchor="b"/>
          <a:lstStyle>
            <a:lvl1pPr eaLnBrk="0" hangingPunct="0">
              <a:defRPr/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9865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8063" y="5343525"/>
            <a:ext cx="7693025" cy="561975"/>
          </a:xfrm>
        </p:spPr>
        <p:txBody>
          <a:bodyPr rIns="360000"/>
          <a:lstStyle>
            <a:lvl1pPr defTabSz="9144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sous-titres du masque</a:t>
            </a:r>
          </a:p>
        </p:txBody>
      </p:sp>
      <p:sp>
        <p:nvSpPr>
          <p:cNvPr id="1986620" name="Freeform 57"/>
          <p:cNvSpPr>
            <a:spLocks/>
          </p:cNvSpPr>
          <p:nvPr userDrawn="1"/>
        </p:nvSpPr>
        <p:spPr bwMode="auto">
          <a:xfrm>
            <a:off x="1831975" y="1049338"/>
            <a:ext cx="4227513" cy="2000250"/>
          </a:xfrm>
          <a:custGeom>
            <a:avLst/>
            <a:gdLst>
              <a:gd name="T0" fmla="*/ 5 w 1330"/>
              <a:gd name="T1" fmla="*/ 616 h 629"/>
              <a:gd name="T2" fmla="*/ 0 w 1330"/>
              <a:gd name="T3" fmla="*/ 620 h 629"/>
              <a:gd name="T4" fmla="*/ 6 w 1330"/>
              <a:gd name="T5" fmla="*/ 623 h 629"/>
              <a:gd name="T6" fmla="*/ 372 w 1330"/>
              <a:gd name="T7" fmla="*/ 604 h 629"/>
              <a:gd name="T8" fmla="*/ 1086 w 1330"/>
              <a:gd name="T9" fmla="*/ 322 h 629"/>
              <a:gd name="T10" fmla="*/ 1320 w 1330"/>
              <a:gd name="T11" fmla="*/ 293 h 629"/>
              <a:gd name="T12" fmla="*/ 1330 w 1330"/>
              <a:gd name="T13" fmla="*/ 286 h 629"/>
              <a:gd name="T14" fmla="*/ 1320 w 1330"/>
              <a:gd name="T15" fmla="*/ 278 h 629"/>
              <a:gd name="T16" fmla="*/ 1252 w 1330"/>
              <a:gd name="T17" fmla="*/ 259 h 629"/>
              <a:gd name="T18" fmla="*/ 1157 w 1330"/>
              <a:gd name="T19" fmla="*/ 214 h 629"/>
              <a:gd name="T20" fmla="*/ 773 w 1330"/>
              <a:gd name="T21" fmla="*/ 309 h 629"/>
              <a:gd name="T22" fmla="*/ 462 w 1330"/>
              <a:gd name="T23" fmla="*/ 108 h 629"/>
              <a:gd name="T24" fmla="*/ 162 w 1330"/>
              <a:gd name="T25" fmla="*/ 51 h 629"/>
              <a:gd name="T26" fmla="*/ 49 w 1330"/>
              <a:gd name="T27" fmla="*/ 6 h 629"/>
              <a:gd name="T28" fmla="*/ 36 w 1330"/>
              <a:gd name="T29" fmla="*/ 1 h 629"/>
              <a:gd name="T30" fmla="*/ 37 w 1330"/>
              <a:gd name="T31" fmla="*/ 28 h 629"/>
              <a:gd name="T32" fmla="*/ 339 w 1330"/>
              <a:gd name="T33" fmla="*/ 439 h 629"/>
              <a:gd name="T34" fmla="*/ 308 w 1330"/>
              <a:gd name="T35" fmla="*/ 488 h 629"/>
              <a:gd name="T36" fmla="*/ 5 w 1330"/>
              <a:gd name="T37" fmla="*/ 616 h 6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30"/>
              <a:gd name="T58" fmla="*/ 0 h 629"/>
              <a:gd name="T59" fmla="*/ 1330 w 1330"/>
              <a:gd name="T60" fmla="*/ 629 h 6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30" h="629">
                <a:moveTo>
                  <a:pt x="5" y="616"/>
                </a:moveTo>
                <a:cubicBezTo>
                  <a:pt x="2" y="616"/>
                  <a:pt x="0" y="617"/>
                  <a:pt x="0" y="620"/>
                </a:cubicBezTo>
                <a:cubicBezTo>
                  <a:pt x="0" y="622"/>
                  <a:pt x="2" y="623"/>
                  <a:pt x="6" y="623"/>
                </a:cubicBezTo>
                <a:cubicBezTo>
                  <a:pt x="102" y="629"/>
                  <a:pt x="241" y="623"/>
                  <a:pt x="372" y="604"/>
                </a:cubicBezTo>
                <a:cubicBezTo>
                  <a:pt x="819" y="538"/>
                  <a:pt x="720" y="401"/>
                  <a:pt x="1086" y="322"/>
                </a:cubicBezTo>
                <a:cubicBezTo>
                  <a:pt x="1155" y="307"/>
                  <a:pt x="1314" y="294"/>
                  <a:pt x="1320" y="293"/>
                </a:cubicBezTo>
                <a:cubicBezTo>
                  <a:pt x="1327" y="292"/>
                  <a:pt x="1330" y="290"/>
                  <a:pt x="1330" y="286"/>
                </a:cubicBezTo>
                <a:cubicBezTo>
                  <a:pt x="1330" y="283"/>
                  <a:pt x="1328" y="281"/>
                  <a:pt x="1320" y="278"/>
                </a:cubicBezTo>
                <a:cubicBezTo>
                  <a:pt x="1311" y="275"/>
                  <a:pt x="1252" y="259"/>
                  <a:pt x="1252" y="259"/>
                </a:cubicBezTo>
                <a:cubicBezTo>
                  <a:pt x="1243" y="230"/>
                  <a:pt x="1201" y="208"/>
                  <a:pt x="1157" y="214"/>
                </a:cubicBezTo>
                <a:cubicBezTo>
                  <a:pt x="1050" y="228"/>
                  <a:pt x="913" y="334"/>
                  <a:pt x="773" y="309"/>
                </a:cubicBezTo>
                <a:cubicBezTo>
                  <a:pt x="723" y="213"/>
                  <a:pt x="604" y="127"/>
                  <a:pt x="462" y="108"/>
                </a:cubicBezTo>
                <a:cubicBezTo>
                  <a:pt x="300" y="86"/>
                  <a:pt x="225" y="69"/>
                  <a:pt x="162" y="51"/>
                </a:cubicBezTo>
                <a:cubicBezTo>
                  <a:pt x="100" y="33"/>
                  <a:pt x="66" y="14"/>
                  <a:pt x="49" y="6"/>
                </a:cubicBezTo>
                <a:cubicBezTo>
                  <a:pt x="42" y="2"/>
                  <a:pt x="38" y="0"/>
                  <a:pt x="36" y="1"/>
                </a:cubicBezTo>
                <a:cubicBezTo>
                  <a:pt x="29" y="4"/>
                  <a:pt x="32" y="14"/>
                  <a:pt x="37" y="28"/>
                </a:cubicBezTo>
                <a:cubicBezTo>
                  <a:pt x="99" y="193"/>
                  <a:pt x="316" y="352"/>
                  <a:pt x="339" y="439"/>
                </a:cubicBezTo>
                <a:cubicBezTo>
                  <a:pt x="344" y="457"/>
                  <a:pt x="343" y="466"/>
                  <a:pt x="308" y="488"/>
                </a:cubicBezTo>
                <a:cubicBezTo>
                  <a:pt x="226" y="539"/>
                  <a:pt x="122" y="584"/>
                  <a:pt x="5" y="616"/>
                </a:cubicBezTo>
              </a:path>
            </a:pathLst>
          </a:custGeom>
          <a:solidFill>
            <a:srgbClr val="62CF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986626" name="Picture 66" descr="01_030_signatureTaglineCentre_RVB"/>
          <p:cNvPicPr>
            <a:picLocks noChangeAspect="1" noChangeArrowheads="1"/>
          </p:cNvPicPr>
          <p:nvPr userDrawn="1"/>
        </p:nvPicPr>
        <p:blipFill>
          <a:blip r:embed="rId2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9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15087E96-F42F-464B-9FB5-D79CFAA0DF3B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0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1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7DC63C45-E2AA-44B7-A80B-761B86F29364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5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8063" y="1497013"/>
            <a:ext cx="3770312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0775" y="1497013"/>
            <a:ext cx="3770313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08704529-EDC2-46DE-8643-50D79D971E19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8205F925-B3C6-4926-8A12-EDEA395806E2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4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7D65E941-2763-46C1-A75F-1A13966709D9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3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4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624" name="Rectangle 16"/>
          <p:cNvSpPr>
            <a:spLocks noChangeArrowheads="1"/>
          </p:cNvSpPr>
          <p:nvPr userDrawn="1"/>
        </p:nvSpPr>
        <p:spPr bwMode="auto">
          <a:xfrm>
            <a:off x="0" y="1497013"/>
            <a:ext cx="8702675" cy="4408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9886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08063" y="3975100"/>
            <a:ext cx="7693025" cy="1368425"/>
          </a:xfrm>
        </p:spPr>
        <p:txBody>
          <a:bodyPr wrap="none" rIns="360000" bIns="36000" anchor="b"/>
          <a:lstStyle>
            <a:lvl1pPr eaLnBrk="0" hangingPunct="0">
              <a:defRPr/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98861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8063" y="5343525"/>
            <a:ext cx="7693025" cy="561975"/>
          </a:xfrm>
        </p:spPr>
        <p:txBody>
          <a:bodyPr rIns="360000"/>
          <a:lstStyle>
            <a:lvl1pPr defTabSz="9144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sous-titres du masque</a:t>
            </a:r>
          </a:p>
        </p:txBody>
      </p:sp>
      <p:sp>
        <p:nvSpPr>
          <p:cNvPr id="1988668" name="Freeform 57"/>
          <p:cNvSpPr>
            <a:spLocks/>
          </p:cNvSpPr>
          <p:nvPr userDrawn="1"/>
        </p:nvSpPr>
        <p:spPr bwMode="auto">
          <a:xfrm>
            <a:off x="1831975" y="1049338"/>
            <a:ext cx="4227513" cy="2000250"/>
          </a:xfrm>
          <a:custGeom>
            <a:avLst/>
            <a:gdLst>
              <a:gd name="T0" fmla="*/ 5 w 1330"/>
              <a:gd name="T1" fmla="*/ 616 h 629"/>
              <a:gd name="T2" fmla="*/ 0 w 1330"/>
              <a:gd name="T3" fmla="*/ 620 h 629"/>
              <a:gd name="T4" fmla="*/ 6 w 1330"/>
              <a:gd name="T5" fmla="*/ 623 h 629"/>
              <a:gd name="T6" fmla="*/ 372 w 1330"/>
              <a:gd name="T7" fmla="*/ 604 h 629"/>
              <a:gd name="T8" fmla="*/ 1086 w 1330"/>
              <a:gd name="T9" fmla="*/ 322 h 629"/>
              <a:gd name="T10" fmla="*/ 1320 w 1330"/>
              <a:gd name="T11" fmla="*/ 293 h 629"/>
              <a:gd name="T12" fmla="*/ 1330 w 1330"/>
              <a:gd name="T13" fmla="*/ 286 h 629"/>
              <a:gd name="T14" fmla="*/ 1320 w 1330"/>
              <a:gd name="T15" fmla="*/ 278 h 629"/>
              <a:gd name="T16" fmla="*/ 1252 w 1330"/>
              <a:gd name="T17" fmla="*/ 259 h 629"/>
              <a:gd name="T18" fmla="*/ 1157 w 1330"/>
              <a:gd name="T19" fmla="*/ 214 h 629"/>
              <a:gd name="T20" fmla="*/ 773 w 1330"/>
              <a:gd name="T21" fmla="*/ 309 h 629"/>
              <a:gd name="T22" fmla="*/ 462 w 1330"/>
              <a:gd name="T23" fmla="*/ 108 h 629"/>
              <a:gd name="T24" fmla="*/ 162 w 1330"/>
              <a:gd name="T25" fmla="*/ 51 h 629"/>
              <a:gd name="T26" fmla="*/ 49 w 1330"/>
              <a:gd name="T27" fmla="*/ 6 h 629"/>
              <a:gd name="T28" fmla="*/ 36 w 1330"/>
              <a:gd name="T29" fmla="*/ 1 h 629"/>
              <a:gd name="T30" fmla="*/ 37 w 1330"/>
              <a:gd name="T31" fmla="*/ 28 h 629"/>
              <a:gd name="T32" fmla="*/ 339 w 1330"/>
              <a:gd name="T33" fmla="*/ 439 h 629"/>
              <a:gd name="T34" fmla="*/ 308 w 1330"/>
              <a:gd name="T35" fmla="*/ 488 h 629"/>
              <a:gd name="T36" fmla="*/ 5 w 1330"/>
              <a:gd name="T37" fmla="*/ 616 h 6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30"/>
              <a:gd name="T58" fmla="*/ 0 h 629"/>
              <a:gd name="T59" fmla="*/ 1330 w 1330"/>
              <a:gd name="T60" fmla="*/ 629 h 6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30" h="629">
                <a:moveTo>
                  <a:pt x="5" y="616"/>
                </a:moveTo>
                <a:cubicBezTo>
                  <a:pt x="2" y="616"/>
                  <a:pt x="0" y="617"/>
                  <a:pt x="0" y="620"/>
                </a:cubicBezTo>
                <a:cubicBezTo>
                  <a:pt x="0" y="622"/>
                  <a:pt x="2" y="623"/>
                  <a:pt x="6" y="623"/>
                </a:cubicBezTo>
                <a:cubicBezTo>
                  <a:pt x="102" y="629"/>
                  <a:pt x="241" y="623"/>
                  <a:pt x="372" y="604"/>
                </a:cubicBezTo>
                <a:cubicBezTo>
                  <a:pt x="819" y="538"/>
                  <a:pt x="720" y="401"/>
                  <a:pt x="1086" y="322"/>
                </a:cubicBezTo>
                <a:cubicBezTo>
                  <a:pt x="1155" y="307"/>
                  <a:pt x="1314" y="294"/>
                  <a:pt x="1320" y="293"/>
                </a:cubicBezTo>
                <a:cubicBezTo>
                  <a:pt x="1327" y="292"/>
                  <a:pt x="1330" y="290"/>
                  <a:pt x="1330" y="286"/>
                </a:cubicBezTo>
                <a:cubicBezTo>
                  <a:pt x="1330" y="283"/>
                  <a:pt x="1328" y="281"/>
                  <a:pt x="1320" y="278"/>
                </a:cubicBezTo>
                <a:cubicBezTo>
                  <a:pt x="1311" y="275"/>
                  <a:pt x="1252" y="259"/>
                  <a:pt x="1252" y="259"/>
                </a:cubicBezTo>
                <a:cubicBezTo>
                  <a:pt x="1243" y="230"/>
                  <a:pt x="1201" y="208"/>
                  <a:pt x="1157" y="214"/>
                </a:cubicBezTo>
                <a:cubicBezTo>
                  <a:pt x="1050" y="228"/>
                  <a:pt x="913" y="334"/>
                  <a:pt x="773" y="309"/>
                </a:cubicBezTo>
                <a:cubicBezTo>
                  <a:pt x="723" y="213"/>
                  <a:pt x="604" y="127"/>
                  <a:pt x="462" y="108"/>
                </a:cubicBezTo>
                <a:cubicBezTo>
                  <a:pt x="300" y="86"/>
                  <a:pt x="225" y="69"/>
                  <a:pt x="162" y="51"/>
                </a:cubicBezTo>
                <a:cubicBezTo>
                  <a:pt x="100" y="33"/>
                  <a:pt x="66" y="14"/>
                  <a:pt x="49" y="6"/>
                </a:cubicBezTo>
                <a:cubicBezTo>
                  <a:pt x="42" y="2"/>
                  <a:pt x="38" y="0"/>
                  <a:pt x="36" y="1"/>
                </a:cubicBezTo>
                <a:cubicBezTo>
                  <a:pt x="29" y="4"/>
                  <a:pt x="32" y="14"/>
                  <a:pt x="37" y="28"/>
                </a:cubicBezTo>
                <a:cubicBezTo>
                  <a:pt x="99" y="193"/>
                  <a:pt x="316" y="352"/>
                  <a:pt x="339" y="439"/>
                </a:cubicBezTo>
                <a:cubicBezTo>
                  <a:pt x="344" y="457"/>
                  <a:pt x="343" y="466"/>
                  <a:pt x="308" y="488"/>
                </a:cubicBezTo>
                <a:cubicBezTo>
                  <a:pt x="226" y="539"/>
                  <a:pt x="122" y="584"/>
                  <a:pt x="5" y="616"/>
                </a:cubicBezTo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988674" name="Picture 66" descr="01_030_signatureTaglineCentre_RVB"/>
          <p:cNvPicPr>
            <a:picLocks noChangeAspect="1" noChangeArrowheads="1"/>
          </p:cNvPicPr>
          <p:nvPr userDrawn="1"/>
        </p:nvPicPr>
        <p:blipFill>
          <a:blip r:embed="rId2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9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BDD21A0F-7ABE-4CFF-A2C7-248CAD631BCA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0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1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B0C54E90-FEF4-4156-B8DC-347D3BABBE5F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5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8063" y="1497013"/>
            <a:ext cx="3770312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0775" y="1497013"/>
            <a:ext cx="3770313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033DE00-AE4B-47D4-87BC-DE0519E452AA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B242F3FA-8C61-482A-ABAC-A5EDB5517A26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4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FFAE3F11-61F4-46A1-98CF-5E44A6377088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3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4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672" name="Rectangle 16"/>
          <p:cNvSpPr>
            <a:spLocks noChangeArrowheads="1"/>
          </p:cNvSpPr>
          <p:nvPr userDrawn="1"/>
        </p:nvSpPr>
        <p:spPr bwMode="auto">
          <a:xfrm>
            <a:off x="0" y="1497013"/>
            <a:ext cx="8702675" cy="4408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9906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08063" y="3975100"/>
            <a:ext cx="7693025" cy="1368425"/>
          </a:xfrm>
        </p:spPr>
        <p:txBody>
          <a:bodyPr wrap="none" rIns="360000" bIns="36000" anchor="b"/>
          <a:lstStyle>
            <a:lvl1pPr eaLnBrk="0" hangingPunct="0">
              <a:defRPr/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9906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8063" y="5343525"/>
            <a:ext cx="7693025" cy="561975"/>
          </a:xfrm>
        </p:spPr>
        <p:txBody>
          <a:bodyPr rIns="360000"/>
          <a:lstStyle>
            <a:lvl1pPr defTabSz="9144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sous-titres du masque</a:t>
            </a:r>
          </a:p>
        </p:txBody>
      </p:sp>
      <p:sp>
        <p:nvSpPr>
          <p:cNvPr id="1990718" name="Freeform 60"/>
          <p:cNvSpPr>
            <a:spLocks/>
          </p:cNvSpPr>
          <p:nvPr userDrawn="1"/>
        </p:nvSpPr>
        <p:spPr bwMode="auto">
          <a:xfrm>
            <a:off x="5264150" y="1681163"/>
            <a:ext cx="3640138" cy="1720850"/>
          </a:xfrm>
          <a:custGeom>
            <a:avLst/>
            <a:gdLst>
              <a:gd name="T0" fmla="*/ 4 w 1145"/>
              <a:gd name="T1" fmla="*/ 530 h 541"/>
              <a:gd name="T2" fmla="*/ 0 w 1145"/>
              <a:gd name="T3" fmla="*/ 533 h 541"/>
              <a:gd name="T4" fmla="*/ 4 w 1145"/>
              <a:gd name="T5" fmla="*/ 536 h 541"/>
              <a:gd name="T6" fmla="*/ 320 w 1145"/>
              <a:gd name="T7" fmla="*/ 519 h 541"/>
              <a:gd name="T8" fmla="*/ 935 w 1145"/>
              <a:gd name="T9" fmla="*/ 277 h 541"/>
              <a:gd name="T10" fmla="*/ 1136 w 1145"/>
              <a:gd name="T11" fmla="*/ 252 h 541"/>
              <a:gd name="T12" fmla="*/ 1145 w 1145"/>
              <a:gd name="T13" fmla="*/ 246 h 541"/>
              <a:gd name="T14" fmla="*/ 1136 w 1145"/>
              <a:gd name="T15" fmla="*/ 239 h 541"/>
              <a:gd name="T16" fmla="*/ 1077 w 1145"/>
              <a:gd name="T17" fmla="*/ 223 h 541"/>
              <a:gd name="T18" fmla="*/ 996 w 1145"/>
              <a:gd name="T19" fmla="*/ 184 h 541"/>
              <a:gd name="T20" fmla="*/ 665 w 1145"/>
              <a:gd name="T21" fmla="*/ 266 h 541"/>
              <a:gd name="T22" fmla="*/ 397 w 1145"/>
              <a:gd name="T23" fmla="*/ 92 h 541"/>
              <a:gd name="T24" fmla="*/ 139 w 1145"/>
              <a:gd name="T25" fmla="*/ 43 h 541"/>
              <a:gd name="T26" fmla="*/ 42 w 1145"/>
              <a:gd name="T27" fmla="*/ 5 h 541"/>
              <a:gd name="T28" fmla="*/ 30 w 1145"/>
              <a:gd name="T29" fmla="*/ 1 h 541"/>
              <a:gd name="T30" fmla="*/ 31 w 1145"/>
              <a:gd name="T31" fmla="*/ 24 h 541"/>
              <a:gd name="T32" fmla="*/ 292 w 1145"/>
              <a:gd name="T33" fmla="*/ 378 h 541"/>
              <a:gd name="T34" fmla="*/ 264 w 1145"/>
              <a:gd name="T35" fmla="*/ 420 h 541"/>
              <a:gd name="T36" fmla="*/ 4 w 1145"/>
              <a:gd name="T37" fmla="*/ 530 h 54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45"/>
              <a:gd name="T58" fmla="*/ 0 h 541"/>
              <a:gd name="T59" fmla="*/ 1145 w 1145"/>
              <a:gd name="T60" fmla="*/ 541 h 54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45" h="541">
                <a:moveTo>
                  <a:pt x="4" y="530"/>
                </a:moveTo>
                <a:cubicBezTo>
                  <a:pt x="1" y="530"/>
                  <a:pt x="0" y="531"/>
                  <a:pt x="0" y="533"/>
                </a:cubicBezTo>
                <a:cubicBezTo>
                  <a:pt x="0" y="535"/>
                  <a:pt x="1" y="536"/>
                  <a:pt x="4" y="536"/>
                </a:cubicBezTo>
                <a:cubicBezTo>
                  <a:pt x="87" y="541"/>
                  <a:pt x="207" y="536"/>
                  <a:pt x="320" y="519"/>
                </a:cubicBezTo>
                <a:cubicBezTo>
                  <a:pt x="705" y="463"/>
                  <a:pt x="620" y="345"/>
                  <a:pt x="935" y="277"/>
                </a:cubicBezTo>
                <a:cubicBezTo>
                  <a:pt x="994" y="264"/>
                  <a:pt x="1131" y="253"/>
                  <a:pt x="1136" y="252"/>
                </a:cubicBezTo>
                <a:cubicBezTo>
                  <a:pt x="1142" y="251"/>
                  <a:pt x="1145" y="250"/>
                  <a:pt x="1145" y="246"/>
                </a:cubicBezTo>
                <a:cubicBezTo>
                  <a:pt x="1145" y="243"/>
                  <a:pt x="1143" y="242"/>
                  <a:pt x="1136" y="239"/>
                </a:cubicBezTo>
                <a:cubicBezTo>
                  <a:pt x="1128" y="237"/>
                  <a:pt x="1077" y="223"/>
                  <a:pt x="1077" y="223"/>
                </a:cubicBezTo>
                <a:cubicBezTo>
                  <a:pt x="1070" y="198"/>
                  <a:pt x="1033" y="179"/>
                  <a:pt x="996" y="184"/>
                </a:cubicBezTo>
                <a:cubicBezTo>
                  <a:pt x="904" y="196"/>
                  <a:pt x="786" y="287"/>
                  <a:pt x="665" y="266"/>
                </a:cubicBezTo>
                <a:cubicBezTo>
                  <a:pt x="622" y="183"/>
                  <a:pt x="519" y="109"/>
                  <a:pt x="397" y="92"/>
                </a:cubicBezTo>
                <a:cubicBezTo>
                  <a:pt x="258" y="73"/>
                  <a:pt x="193" y="59"/>
                  <a:pt x="139" y="43"/>
                </a:cubicBezTo>
                <a:cubicBezTo>
                  <a:pt x="86" y="28"/>
                  <a:pt x="56" y="12"/>
                  <a:pt x="42" y="5"/>
                </a:cubicBezTo>
                <a:cubicBezTo>
                  <a:pt x="35" y="1"/>
                  <a:pt x="32" y="0"/>
                  <a:pt x="30" y="1"/>
                </a:cubicBezTo>
                <a:cubicBezTo>
                  <a:pt x="25" y="3"/>
                  <a:pt x="27" y="12"/>
                  <a:pt x="31" y="24"/>
                </a:cubicBezTo>
                <a:cubicBezTo>
                  <a:pt x="84" y="165"/>
                  <a:pt x="272" y="303"/>
                  <a:pt x="292" y="378"/>
                </a:cubicBezTo>
                <a:cubicBezTo>
                  <a:pt x="296" y="394"/>
                  <a:pt x="295" y="401"/>
                  <a:pt x="264" y="420"/>
                </a:cubicBezTo>
                <a:cubicBezTo>
                  <a:pt x="194" y="464"/>
                  <a:pt x="105" y="502"/>
                  <a:pt x="4" y="530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990722" name="Picture 66" descr="01_030_signatureTaglineCentre_RVB"/>
          <p:cNvPicPr>
            <a:picLocks noChangeAspect="1" noChangeArrowheads="1"/>
          </p:cNvPicPr>
          <p:nvPr userDrawn="1"/>
        </p:nvPicPr>
        <p:blipFill>
          <a:blip r:embed="rId2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9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3AE7537D-9292-4625-B5A6-F0C747E57CF3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0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1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E60DE46C-1F46-4600-A4C3-6E07BA8326E2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5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8063" y="1497013"/>
            <a:ext cx="3770312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0775" y="1497013"/>
            <a:ext cx="3770313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87333FE5-AFD8-4B84-BC6E-369C8A65C576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16EE5CEC-D6A7-4DB4-99CB-35030EF4CC3C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4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3E01F55E-032E-4083-8B86-1D133BEF3417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3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4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150" y="0"/>
            <a:ext cx="8477250" cy="7350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8150" y="1033463"/>
            <a:ext cx="4162425" cy="513397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52975" y="1033463"/>
            <a:ext cx="4162425" cy="5133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63500" y="6529388"/>
            <a:ext cx="968375" cy="315912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F25D36B6-3931-40AD-86E0-6B6F2F59CD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1800000"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720" name="Rectangle 16"/>
          <p:cNvSpPr>
            <a:spLocks noChangeArrowheads="1"/>
          </p:cNvSpPr>
          <p:nvPr userDrawn="1"/>
        </p:nvSpPr>
        <p:spPr bwMode="auto">
          <a:xfrm>
            <a:off x="0" y="1497013"/>
            <a:ext cx="8702675" cy="4408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9927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08063" y="3975100"/>
            <a:ext cx="7693025" cy="1368425"/>
          </a:xfrm>
        </p:spPr>
        <p:txBody>
          <a:bodyPr wrap="none" rIns="360000" bIns="36000" anchor="b"/>
          <a:lstStyle>
            <a:lvl1pPr eaLnBrk="0" hangingPunct="0">
              <a:defRPr/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99271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8063" y="5343525"/>
            <a:ext cx="7693025" cy="561975"/>
          </a:xfrm>
        </p:spPr>
        <p:txBody>
          <a:bodyPr rIns="360000"/>
          <a:lstStyle>
            <a:lvl1pPr defTabSz="9144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sous-titres du masque</a:t>
            </a:r>
          </a:p>
        </p:txBody>
      </p:sp>
      <p:sp>
        <p:nvSpPr>
          <p:cNvPr id="1992765" name="Freeform 59"/>
          <p:cNvSpPr>
            <a:spLocks/>
          </p:cNvSpPr>
          <p:nvPr userDrawn="1"/>
        </p:nvSpPr>
        <p:spPr bwMode="auto">
          <a:xfrm>
            <a:off x="4248150" y="2714625"/>
            <a:ext cx="3746500" cy="1771650"/>
          </a:xfrm>
          <a:custGeom>
            <a:avLst/>
            <a:gdLst>
              <a:gd name="T0" fmla="*/ 5 w 1179"/>
              <a:gd name="T1" fmla="*/ 545 h 557"/>
              <a:gd name="T2" fmla="*/ 0 w 1179"/>
              <a:gd name="T3" fmla="*/ 549 h 557"/>
              <a:gd name="T4" fmla="*/ 5 w 1179"/>
              <a:gd name="T5" fmla="*/ 552 h 557"/>
              <a:gd name="T6" fmla="*/ 330 w 1179"/>
              <a:gd name="T7" fmla="*/ 534 h 557"/>
              <a:gd name="T8" fmla="*/ 963 w 1179"/>
              <a:gd name="T9" fmla="*/ 285 h 557"/>
              <a:gd name="T10" fmla="*/ 1171 w 1179"/>
              <a:gd name="T11" fmla="*/ 259 h 557"/>
              <a:gd name="T12" fmla="*/ 1179 w 1179"/>
              <a:gd name="T13" fmla="*/ 253 h 557"/>
              <a:gd name="T14" fmla="*/ 1171 w 1179"/>
              <a:gd name="T15" fmla="*/ 246 h 557"/>
              <a:gd name="T16" fmla="*/ 1110 w 1179"/>
              <a:gd name="T17" fmla="*/ 229 h 557"/>
              <a:gd name="T18" fmla="*/ 1026 w 1179"/>
              <a:gd name="T19" fmla="*/ 189 h 557"/>
              <a:gd name="T20" fmla="*/ 686 w 1179"/>
              <a:gd name="T21" fmla="*/ 274 h 557"/>
              <a:gd name="T22" fmla="*/ 409 w 1179"/>
              <a:gd name="T23" fmla="*/ 95 h 557"/>
              <a:gd name="T24" fmla="*/ 144 w 1179"/>
              <a:gd name="T25" fmla="*/ 45 h 557"/>
              <a:gd name="T26" fmla="*/ 44 w 1179"/>
              <a:gd name="T27" fmla="*/ 5 h 557"/>
              <a:gd name="T28" fmla="*/ 32 w 1179"/>
              <a:gd name="T29" fmla="*/ 1 h 557"/>
              <a:gd name="T30" fmla="*/ 33 w 1179"/>
              <a:gd name="T31" fmla="*/ 24 h 557"/>
              <a:gd name="T32" fmla="*/ 301 w 1179"/>
              <a:gd name="T33" fmla="*/ 389 h 557"/>
              <a:gd name="T34" fmla="*/ 273 w 1179"/>
              <a:gd name="T35" fmla="*/ 432 h 557"/>
              <a:gd name="T36" fmla="*/ 5 w 1179"/>
              <a:gd name="T37" fmla="*/ 545 h 55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79"/>
              <a:gd name="T58" fmla="*/ 0 h 557"/>
              <a:gd name="T59" fmla="*/ 1179 w 1179"/>
              <a:gd name="T60" fmla="*/ 557 h 55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79" h="557">
                <a:moveTo>
                  <a:pt x="5" y="545"/>
                </a:moveTo>
                <a:cubicBezTo>
                  <a:pt x="2" y="546"/>
                  <a:pt x="0" y="547"/>
                  <a:pt x="0" y="549"/>
                </a:cubicBezTo>
                <a:cubicBezTo>
                  <a:pt x="0" y="551"/>
                  <a:pt x="2" y="552"/>
                  <a:pt x="5" y="552"/>
                </a:cubicBezTo>
                <a:cubicBezTo>
                  <a:pt x="90" y="557"/>
                  <a:pt x="214" y="551"/>
                  <a:pt x="330" y="534"/>
                </a:cubicBezTo>
                <a:cubicBezTo>
                  <a:pt x="726" y="476"/>
                  <a:pt x="639" y="355"/>
                  <a:pt x="963" y="285"/>
                </a:cubicBezTo>
                <a:cubicBezTo>
                  <a:pt x="1024" y="272"/>
                  <a:pt x="1165" y="260"/>
                  <a:pt x="1171" y="259"/>
                </a:cubicBezTo>
                <a:cubicBezTo>
                  <a:pt x="1176" y="259"/>
                  <a:pt x="1179" y="257"/>
                  <a:pt x="1179" y="253"/>
                </a:cubicBezTo>
                <a:cubicBezTo>
                  <a:pt x="1179" y="250"/>
                  <a:pt x="1177" y="249"/>
                  <a:pt x="1171" y="246"/>
                </a:cubicBezTo>
                <a:cubicBezTo>
                  <a:pt x="1162" y="244"/>
                  <a:pt x="1110" y="229"/>
                  <a:pt x="1110" y="229"/>
                </a:cubicBezTo>
                <a:cubicBezTo>
                  <a:pt x="1102" y="203"/>
                  <a:pt x="1065" y="184"/>
                  <a:pt x="1026" y="189"/>
                </a:cubicBezTo>
                <a:cubicBezTo>
                  <a:pt x="931" y="202"/>
                  <a:pt x="809" y="295"/>
                  <a:pt x="686" y="274"/>
                </a:cubicBezTo>
                <a:cubicBezTo>
                  <a:pt x="641" y="188"/>
                  <a:pt x="535" y="112"/>
                  <a:pt x="409" y="95"/>
                </a:cubicBezTo>
                <a:cubicBezTo>
                  <a:pt x="266" y="75"/>
                  <a:pt x="200" y="61"/>
                  <a:pt x="144" y="45"/>
                </a:cubicBezTo>
                <a:cubicBezTo>
                  <a:pt x="89" y="28"/>
                  <a:pt x="59" y="12"/>
                  <a:pt x="44" y="5"/>
                </a:cubicBezTo>
                <a:cubicBezTo>
                  <a:pt x="37" y="1"/>
                  <a:pt x="34" y="0"/>
                  <a:pt x="32" y="1"/>
                </a:cubicBezTo>
                <a:cubicBezTo>
                  <a:pt x="26" y="3"/>
                  <a:pt x="29" y="12"/>
                  <a:pt x="33" y="24"/>
                </a:cubicBezTo>
                <a:cubicBezTo>
                  <a:pt x="88" y="170"/>
                  <a:pt x="280" y="312"/>
                  <a:pt x="301" y="389"/>
                </a:cubicBezTo>
                <a:cubicBezTo>
                  <a:pt x="305" y="405"/>
                  <a:pt x="304" y="413"/>
                  <a:pt x="273" y="432"/>
                </a:cubicBezTo>
                <a:cubicBezTo>
                  <a:pt x="200" y="477"/>
                  <a:pt x="109" y="517"/>
                  <a:pt x="5" y="545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992770" name="Picture 66" descr="01_030_signatureTaglineCentre_RVB"/>
          <p:cNvPicPr>
            <a:picLocks noChangeAspect="1" noChangeArrowheads="1"/>
          </p:cNvPicPr>
          <p:nvPr userDrawn="1"/>
        </p:nvPicPr>
        <p:blipFill>
          <a:blip r:embed="rId2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9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FDFE21A9-C16E-4148-A9CE-52F57B2F479E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0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1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F3579D95-D454-4537-940E-989EAD82017A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5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8063" y="1497013"/>
            <a:ext cx="3770312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0775" y="1497013"/>
            <a:ext cx="3770313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8063" y="1735138"/>
            <a:ext cx="3770312" cy="417036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0775" y="1735138"/>
            <a:ext cx="3770313" cy="417036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8654B2C6-0E0F-4290-B641-452C47651258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5245DA3B-ADF6-455A-B22F-55EB36512423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4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BFB4208F-DCC5-44D4-AA4D-607F9DA477CD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3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4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769" name="Rectangle 17"/>
          <p:cNvSpPr>
            <a:spLocks noChangeArrowheads="1"/>
          </p:cNvSpPr>
          <p:nvPr userDrawn="1"/>
        </p:nvSpPr>
        <p:spPr bwMode="auto">
          <a:xfrm>
            <a:off x="0" y="1497013"/>
            <a:ext cx="8702675" cy="4408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9947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08063" y="3975100"/>
            <a:ext cx="7693025" cy="1368425"/>
          </a:xfrm>
        </p:spPr>
        <p:txBody>
          <a:bodyPr wrap="none" rIns="360000" bIns="36000" anchor="b"/>
          <a:lstStyle>
            <a:lvl1pPr eaLnBrk="0" hangingPunct="0">
              <a:defRPr/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19947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8063" y="5343525"/>
            <a:ext cx="7693025" cy="561975"/>
          </a:xfrm>
        </p:spPr>
        <p:txBody>
          <a:bodyPr rIns="360000"/>
          <a:lstStyle>
            <a:lvl1pPr defTabSz="9144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sous-titres du masque</a:t>
            </a:r>
          </a:p>
        </p:txBody>
      </p:sp>
      <p:sp>
        <p:nvSpPr>
          <p:cNvPr id="1994817" name="Freeform 395"/>
          <p:cNvSpPr>
            <a:spLocks/>
          </p:cNvSpPr>
          <p:nvPr userDrawn="1"/>
        </p:nvSpPr>
        <p:spPr bwMode="auto">
          <a:xfrm>
            <a:off x="5808663" y="2744788"/>
            <a:ext cx="2701925" cy="1281112"/>
          </a:xfrm>
          <a:custGeom>
            <a:avLst/>
            <a:gdLst>
              <a:gd name="T0" fmla="*/ 2 w 579"/>
              <a:gd name="T1" fmla="*/ 268 h 274"/>
              <a:gd name="T2" fmla="*/ 0 w 579"/>
              <a:gd name="T3" fmla="*/ 269 h 274"/>
              <a:gd name="T4" fmla="*/ 2 w 579"/>
              <a:gd name="T5" fmla="*/ 271 h 274"/>
              <a:gd name="T6" fmla="*/ 162 w 579"/>
              <a:gd name="T7" fmla="*/ 262 h 274"/>
              <a:gd name="T8" fmla="*/ 473 w 579"/>
              <a:gd name="T9" fmla="*/ 140 h 274"/>
              <a:gd name="T10" fmla="*/ 575 w 579"/>
              <a:gd name="T11" fmla="*/ 127 h 274"/>
              <a:gd name="T12" fmla="*/ 579 w 579"/>
              <a:gd name="T13" fmla="*/ 124 h 274"/>
              <a:gd name="T14" fmla="*/ 575 w 579"/>
              <a:gd name="T15" fmla="*/ 121 h 274"/>
              <a:gd name="T16" fmla="*/ 545 w 579"/>
              <a:gd name="T17" fmla="*/ 112 h 274"/>
              <a:gd name="T18" fmla="*/ 504 w 579"/>
              <a:gd name="T19" fmla="*/ 93 h 274"/>
              <a:gd name="T20" fmla="*/ 337 w 579"/>
              <a:gd name="T21" fmla="*/ 134 h 274"/>
              <a:gd name="T22" fmla="*/ 201 w 579"/>
              <a:gd name="T23" fmla="*/ 46 h 274"/>
              <a:gd name="T24" fmla="*/ 70 w 579"/>
              <a:gd name="T25" fmla="*/ 22 h 274"/>
              <a:gd name="T26" fmla="*/ 21 w 579"/>
              <a:gd name="T27" fmla="*/ 2 h 274"/>
              <a:gd name="T28" fmla="*/ 15 w 579"/>
              <a:gd name="T29" fmla="*/ 0 h 274"/>
              <a:gd name="T30" fmla="*/ 16 w 579"/>
              <a:gd name="T31" fmla="*/ 12 h 274"/>
              <a:gd name="T32" fmla="*/ 148 w 579"/>
              <a:gd name="T33" fmla="*/ 191 h 274"/>
              <a:gd name="T34" fmla="*/ 134 w 579"/>
              <a:gd name="T35" fmla="*/ 212 h 274"/>
              <a:gd name="T36" fmla="*/ 2 w 579"/>
              <a:gd name="T37" fmla="*/ 268 h 2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79"/>
              <a:gd name="T58" fmla="*/ 0 h 274"/>
              <a:gd name="T59" fmla="*/ 579 w 579"/>
              <a:gd name="T60" fmla="*/ 274 h 2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79" h="274">
                <a:moveTo>
                  <a:pt x="2" y="268"/>
                </a:moveTo>
                <a:cubicBezTo>
                  <a:pt x="1" y="268"/>
                  <a:pt x="0" y="269"/>
                  <a:pt x="0" y="269"/>
                </a:cubicBezTo>
                <a:cubicBezTo>
                  <a:pt x="0" y="271"/>
                  <a:pt x="1" y="271"/>
                  <a:pt x="2" y="271"/>
                </a:cubicBezTo>
                <a:cubicBezTo>
                  <a:pt x="44" y="274"/>
                  <a:pt x="105" y="271"/>
                  <a:pt x="162" y="262"/>
                </a:cubicBezTo>
                <a:cubicBezTo>
                  <a:pt x="357" y="234"/>
                  <a:pt x="314" y="174"/>
                  <a:pt x="473" y="140"/>
                </a:cubicBezTo>
                <a:cubicBezTo>
                  <a:pt x="503" y="133"/>
                  <a:pt x="573" y="128"/>
                  <a:pt x="575" y="127"/>
                </a:cubicBezTo>
                <a:cubicBezTo>
                  <a:pt x="578" y="127"/>
                  <a:pt x="579" y="126"/>
                  <a:pt x="579" y="124"/>
                </a:cubicBezTo>
                <a:cubicBezTo>
                  <a:pt x="579" y="123"/>
                  <a:pt x="578" y="122"/>
                  <a:pt x="575" y="121"/>
                </a:cubicBezTo>
                <a:cubicBezTo>
                  <a:pt x="571" y="119"/>
                  <a:pt x="545" y="112"/>
                  <a:pt x="545" y="112"/>
                </a:cubicBezTo>
                <a:cubicBezTo>
                  <a:pt x="541" y="100"/>
                  <a:pt x="523" y="90"/>
                  <a:pt x="504" y="93"/>
                </a:cubicBezTo>
                <a:cubicBezTo>
                  <a:pt x="457" y="99"/>
                  <a:pt x="398" y="145"/>
                  <a:pt x="337" y="134"/>
                </a:cubicBezTo>
                <a:cubicBezTo>
                  <a:pt x="315" y="92"/>
                  <a:pt x="263" y="55"/>
                  <a:pt x="201" y="46"/>
                </a:cubicBezTo>
                <a:cubicBezTo>
                  <a:pt x="131" y="37"/>
                  <a:pt x="98" y="30"/>
                  <a:pt x="70" y="22"/>
                </a:cubicBezTo>
                <a:cubicBezTo>
                  <a:pt x="43" y="14"/>
                  <a:pt x="29" y="6"/>
                  <a:pt x="21" y="2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1"/>
                  <a:pt x="14" y="6"/>
                  <a:pt x="16" y="12"/>
                </a:cubicBezTo>
                <a:cubicBezTo>
                  <a:pt x="43" y="83"/>
                  <a:pt x="138" y="153"/>
                  <a:pt x="148" y="191"/>
                </a:cubicBezTo>
                <a:cubicBezTo>
                  <a:pt x="150" y="199"/>
                  <a:pt x="149" y="203"/>
                  <a:pt x="134" y="212"/>
                </a:cubicBezTo>
                <a:cubicBezTo>
                  <a:pt x="98" y="234"/>
                  <a:pt x="53" y="254"/>
                  <a:pt x="2" y="268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994819" name="Picture 67" descr="01_030_signatureTaglineCentre_RVB"/>
          <p:cNvPicPr>
            <a:picLocks noChangeAspect="1" noChangeArrowheads="1"/>
          </p:cNvPicPr>
          <p:nvPr userDrawn="1"/>
        </p:nvPicPr>
        <p:blipFill>
          <a:blip r:embed="rId2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9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5A5A336B-E694-4447-A609-848460DC5F06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0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1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38541178-D82C-407D-BAD6-E593D68E4530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5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8063" y="1497013"/>
            <a:ext cx="3770312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0775" y="1497013"/>
            <a:ext cx="3770313" cy="4408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9E725062-5390-4539-BA13-C5B00668B799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2D7A59E0-9A50-4894-90D8-0293D779B5BC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4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25CED2C5-E31E-4801-964A-72502042F6F6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3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4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150" y="0"/>
            <a:ext cx="8477250" cy="7350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8150" y="1033463"/>
            <a:ext cx="4162425" cy="513397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52975" y="1033463"/>
            <a:ext cx="4162425" cy="5133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63500" y="6529388"/>
            <a:ext cx="968375" cy="315912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F25D36B6-3931-40AD-86E0-6B6F2F59CD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1800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1" name="Rectangle 51"/>
          <p:cNvSpPr>
            <a:spLocks noChangeArrowheads="1"/>
          </p:cNvSpPr>
          <p:nvPr userDrawn="1"/>
        </p:nvSpPr>
        <p:spPr bwMode="auto">
          <a:xfrm>
            <a:off x="0" y="1497013"/>
            <a:ext cx="8701088" cy="44084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2099252" name="Freeform 395"/>
          <p:cNvSpPr>
            <a:spLocks/>
          </p:cNvSpPr>
          <p:nvPr userDrawn="1"/>
        </p:nvSpPr>
        <p:spPr bwMode="auto">
          <a:xfrm>
            <a:off x="6635750" y="2855913"/>
            <a:ext cx="2359025" cy="1119187"/>
          </a:xfrm>
          <a:custGeom>
            <a:avLst/>
            <a:gdLst>
              <a:gd name="T0" fmla="*/ 2 w 579"/>
              <a:gd name="T1" fmla="*/ 268 h 274"/>
              <a:gd name="T2" fmla="*/ 0 w 579"/>
              <a:gd name="T3" fmla="*/ 269 h 274"/>
              <a:gd name="T4" fmla="*/ 2 w 579"/>
              <a:gd name="T5" fmla="*/ 271 h 274"/>
              <a:gd name="T6" fmla="*/ 162 w 579"/>
              <a:gd name="T7" fmla="*/ 262 h 274"/>
              <a:gd name="T8" fmla="*/ 473 w 579"/>
              <a:gd name="T9" fmla="*/ 140 h 274"/>
              <a:gd name="T10" fmla="*/ 575 w 579"/>
              <a:gd name="T11" fmla="*/ 127 h 274"/>
              <a:gd name="T12" fmla="*/ 579 w 579"/>
              <a:gd name="T13" fmla="*/ 124 h 274"/>
              <a:gd name="T14" fmla="*/ 575 w 579"/>
              <a:gd name="T15" fmla="*/ 121 h 274"/>
              <a:gd name="T16" fmla="*/ 545 w 579"/>
              <a:gd name="T17" fmla="*/ 112 h 274"/>
              <a:gd name="T18" fmla="*/ 504 w 579"/>
              <a:gd name="T19" fmla="*/ 93 h 274"/>
              <a:gd name="T20" fmla="*/ 337 w 579"/>
              <a:gd name="T21" fmla="*/ 134 h 274"/>
              <a:gd name="T22" fmla="*/ 201 w 579"/>
              <a:gd name="T23" fmla="*/ 46 h 274"/>
              <a:gd name="T24" fmla="*/ 70 w 579"/>
              <a:gd name="T25" fmla="*/ 22 h 274"/>
              <a:gd name="T26" fmla="*/ 21 w 579"/>
              <a:gd name="T27" fmla="*/ 2 h 274"/>
              <a:gd name="T28" fmla="*/ 15 w 579"/>
              <a:gd name="T29" fmla="*/ 0 h 274"/>
              <a:gd name="T30" fmla="*/ 16 w 579"/>
              <a:gd name="T31" fmla="*/ 12 h 274"/>
              <a:gd name="T32" fmla="*/ 148 w 579"/>
              <a:gd name="T33" fmla="*/ 191 h 274"/>
              <a:gd name="T34" fmla="*/ 134 w 579"/>
              <a:gd name="T35" fmla="*/ 212 h 274"/>
              <a:gd name="T36" fmla="*/ 2 w 579"/>
              <a:gd name="T37" fmla="*/ 268 h 2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79"/>
              <a:gd name="T58" fmla="*/ 0 h 274"/>
              <a:gd name="T59" fmla="*/ 579 w 579"/>
              <a:gd name="T60" fmla="*/ 274 h 2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79" h="274">
                <a:moveTo>
                  <a:pt x="2" y="268"/>
                </a:moveTo>
                <a:cubicBezTo>
                  <a:pt x="1" y="268"/>
                  <a:pt x="0" y="269"/>
                  <a:pt x="0" y="269"/>
                </a:cubicBezTo>
                <a:cubicBezTo>
                  <a:pt x="0" y="271"/>
                  <a:pt x="1" y="271"/>
                  <a:pt x="2" y="271"/>
                </a:cubicBezTo>
                <a:cubicBezTo>
                  <a:pt x="44" y="274"/>
                  <a:pt x="105" y="271"/>
                  <a:pt x="162" y="262"/>
                </a:cubicBezTo>
                <a:cubicBezTo>
                  <a:pt x="357" y="234"/>
                  <a:pt x="314" y="174"/>
                  <a:pt x="473" y="140"/>
                </a:cubicBezTo>
                <a:cubicBezTo>
                  <a:pt x="503" y="133"/>
                  <a:pt x="573" y="128"/>
                  <a:pt x="575" y="127"/>
                </a:cubicBezTo>
                <a:cubicBezTo>
                  <a:pt x="578" y="127"/>
                  <a:pt x="579" y="126"/>
                  <a:pt x="579" y="124"/>
                </a:cubicBezTo>
                <a:cubicBezTo>
                  <a:pt x="579" y="123"/>
                  <a:pt x="578" y="122"/>
                  <a:pt x="575" y="121"/>
                </a:cubicBezTo>
                <a:cubicBezTo>
                  <a:pt x="571" y="119"/>
                  <a:pt x="545" y="112"/>
                  <a:pt x="545" y="112"/>
                </a:cubicBezTo>
                <a:cubicBezTo>
                  <a:pt x="541" y="100"/>
                  <a:pt x="523" y="90"/>
                  <a:pt x="504" y="93"/>
                </a:cubicBezTo>
                <a:cubicBezTo>
                  <a:pt x="457" y="99"/>
                  <a:pt x="398" y="145"/>
                  <a:pt x="337" y="134"/>
                </a:cubicBezTo>
                <a:cubicBezTo>
                  <a:pt x="315" y="92"/>
                  <a:pt x="263" y="55"/>
                  <a:pt x="201" y="46"/>
                </a:cubicBezTo>
                <a:cubicBezTo>
                  <a:pt x="131" y="37"/>
                  <a:pt x="98" y="30"/>
                  <a:pt x="70" y="22"/>
                </a:cubicBezTo>
                <a:cubicBezTo>
                  <a:pt x="43" y="14"/>
                  <a:pt x="29" y="6"/>
                  <a:pt x="21" y="2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1"/>
                  <a:pt x="14" y="6"/>
                  <a:pt x="16" y="12"/>
                </a:cubicBezTo>
                <a:cubicBezTo>
                  <a:pt x="43" y="83"/>
                  <a:pt x="138" y="153"/>
                  <a:pt x="148" y="191"/>
                </a:cubicBezTo>
                <a:cubicBezTo>
                  <a:pt x="150" y="199"/>
                  <a:pt x="149" y="203"/>
                  <a:pt x="134" y="212"/>
                </a:cubicBezTo>
                <a:cubicBezTo>
                  <a:pt x="98" y="234"/>
                  <a:pt x="53" y="254"/>
                  <a:pt x="2" y="268"/>
                </a:cubicBezTo>
              </a:path>
            </a:pathLst>
          </a:custGeom>
          <a:solidFill>
            <a:schemeClr val="accent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99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670300"/>
            <a:ext cx="6408738" cy="304800"/>
          </a:xfrm>
        </p:spPr>
        <p:txBody>
          <a:bodyPr rIns="0" bIns="0" anchor="b">
            <a:spAutoFit/>
          </a:bodyPr>
          <a:lstStyle>
            <a:lvl1pPr algn="r" eaLnBrk="0" hangingPunct="0">
              <a:defRPr b="1"/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2099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975100"/>
            <a:ext cx="6418263" cy="614363"/>
          </a:xfrm>
        </p:spPr>
        <p:txBody>
          <a:bodyPr tIns="36000"/>
          <a:lstStyle>
            <a:lvl1pPr algn="r" defTabSz="9144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2099299" name="Picture 99" descr="01_030_signatureTaglineCentre_RVB"/>
          <p:cNvPicPr>
            <a:picLocks noChangeAspect="1" noChangeArrowheads="1"/>
          </p:cNvPicPr>
          <p:nvPr userDrawn="1"/>
        </p:nvPicPr>
        <p:blipFill>
          <a:blip r:embed="rId2" cstate="print"/>
          <a:srcRect r="-2158"/>
          <a:stretch>
            <a:fillRect/>
          </a:stretch>
        </p:blipFill>
        <p:spPr bwMode="auto">
          <a:xfrm>
            <a:off x="6513513" y="404813"/>
            <a:ext cx="2630487" cy="954087"/>
          </a:xfrm>
          <a:prstGeom prst="rect">
            <a:avLst/>
          </a:prstGeom>
          <a:noFill/>
        </p:spPr>
      </p:pic>
      <p:pic>
        <p:nvPicPr>
          <p:cNvPr id="8" name="Picture 1" descr="01_040_friseTransition_Commerciale_Bernache-XL-1L-RVB"/>
          <p:cNvPicPr>
            <a:picLocks noChangeAspect="1" noChangeArrowheads="1"/>
          </p:cNvPicPr>
          <p:nvPr userDrawn="1"/>
        </p:nvPicPr>
        <p:blipFill>
          <a:blip r:embed="rId3" cstate="print"/>
          <a:srcRect r="-2255" b="-7309"/>
          <a:stretch>
            <a:fillRect/>
          </a:stretch>
        </p:blipFill>
        <p:spPr bwMode="auto">
          <a:xfrm>
            <a:off x="0" y="5902325"/>
            <a:ext cx="9144000" cy="955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299" name="Rectangle 51"/>
          <p:cNvSpPr>
            <a:spLocks noChangeArrowheads="1"/>
          </p:cNvSpPr>
          <p:nvPr userDrawn="1"/>
        </p:nvSpPr>
        <p:spPr bwMode="auto">
          <a:xfrm>
            <a:off x="0" y="1497013"/>
            <a:ext cx="8701088" cy="44084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2101300" name="Freeform 395"/>
          <p:cNvSpPr>
            <a:spLocks/>
          </p:cNvSpPr>
          <p:nvPr userDrawn="1"/>
        </p:nvSpPr>
        <p:spPr bwMode="auto">
          <a:xfrm>
            <a:off x="6635750" y="2855913"/>
            <a:ext cx="2359025" cy="1119187"/>
          </a:xfrm>
          <a:custGeom>
            <a:avLst/>
            <a:gdLst>
              <a:gd name="T0" fmla="*/ 2 w 579"/>
              <a:gd name="T1" fmla="*/ 268 h 274"/>
              <a:gd name="T2" fmla="*/ 0 w 579"/>
              <a:gd name="T3" fmla="*/ 269 h 274"/>
              <a:gd name="T4" fmla="*/ 2 w 579"/>
              <a:gd name="T5" fmla="*/ 271 h 274"/>
              <a:gd name="T6" fmla="*/ 162 w 579"/>
              <a:gd name="T7" fmla="*/ 262 h 274"/>
              <a:gd name="T8" fmla="*/ 473 w 579"/>
              <a:gd name="T9" fmla="*/ 140 h 274"/>
              <a:gd name="T10" fmla="*/ 575 w 579"/>
              <a:gd name="T11" fmla="*/ 127 h 274"/>
              <a:gd name="T12" fmla="*/ 579 w 579"/>
              <a:gd name="T13" fmla="*/ 124 h 274"/>
              <a:gd name="T14" fmla="*/ 575 w 579"/>
              <a:gd name="T15" fmla="*/ 121 h 274"/>
              <a:gd name="T16" fmla="*/ 545 w 579"/>
              <a:gd name="T17" fmla="*/ 112 h 274"/>
              <a:gd name="T18" fmla="*/ 504 w 579"/>
              <a:gd name="T19" fmla="*/ 93 h 274"/>
              <a:gd name="T20" fmla="*/ 337 w 579"/>
              <a:gd name="T21" fmla="*/ 134 h 274"/>
              <a:gd name="T22" fmla="*/ 201 w 579"/>
              <a:gd name="T23" fmla="*/ 46 h 274"/>
              <a:gd name="T24" fmla="*/ 70 w 579"/>
              <a:gd name="T25" fmla="*/ 22 h 274"/>
              <a:gd name="T26" fmla="*/ 21 w 579"/>
              <a:gd name="T27" fmla="*/ 2 h 274"/>
              <a:gd name="T28" fmla="*/ 15 w 579"/>
              <a:gd name="T29" fmla="*/ 0 h 274"/>
              <a:gd name="T30" fmla="*/ 16 w 579"/>
              <a:gd name="T31" fmla="*/ 12 h 274"/>
              <a:gd name="T32" fmla="*/ 148 w 579"/>
              <a:gd name="T33" fmla="*/ 191 h 274"/>
              <a:gd name="T34" fmla="*/ 134 w 579"/>
              <a:gd name="T35" fmla="*/ 212 h 274"/>
              <a:gd name="T36" fmla="*/ 2 w 579"/>
              <a:gd name="T37" fmla="*/ 268 h 2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79"/>
              <a:gd name="T58" fmla="*/ 0 h 274"/>
              <a:gd name="T59" fmla="*/ 579 w 579"/>
              <a:gd name="T60" fmla="*/ 274 h 2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79" h="274">
                <a:moveTo>
                  <a:pt x="2" y="268"/>
                </a:moveTo>
                <a:cubicBezTo>
                  <a:pt x="1" y="268"/>
                  <a:pt x="0" y="269"/>
                  <a:pt x="0" y="269"/>
                </a:cubicBezTo>
                <a:cubicBezTo>
                  <a:pt x="0" y="271"/>
                  <a:pt x="1" y="271"/>
                  <a:pt x="2" y="271"/>
                </a:cubicBezTo>
                <a:cubicBezTo>
                  <a:pt x="44" y="274"/>
                  <a:pt x="105" y="271"/>
                  <a:pt x="162" y="262"/>
                </a:cubicBezTo>
                <a:cubicBezTo>
                  <a:pt x="357" y="234"/>
                  <a:pt x="314" y="174"/>
                  <a:pt x="473" y="140"/>
                </a:cubicBezTo>
                <a:cubicBezTo>
                  <a:pt x="503" y="133"/>
                  <a:pt x="573" y="128"/>
                  <a:pt x="575" y="127"/>
                </a:cubicBezTo>
                <a:cubicBezTo>
                  <a:pt x="578" y="127"/>
                  <a:pt x="579" y="126"/>
                  <a:pt x="579" y="124"/>
                </a:cubicBezTo>
                <a:cubicBezTo>
                  <a:pt x="579" y="123"/>
                  <a:pt x="578" y="122"/>
                  <a:pt x="575" y="121"/>
                </a:cubicBezTo>
                <a:cubicBezTo>
                  <a:pt x="571" y="119"/>
                  <a:pt x="545" y="112"/>
                  <a:pt x="545" y="112"/>
                </a:cubicBezTo>
                <a:cubicBezTo>
                  <a:pt x="541" y="100"/>
                  <a:pt x="523" y="90"/>
                  <a:pt x="504" y="93"/>
                </a:cubicBezTo>
                <a:cubicBezTo>
                  <a:pt x="457" y="99"/>
                  <a:pt x="398" y="145"/>
                  <a:pt x="337" y="134"/>
                </a:cubicBezTo>
                <a:cubicBezTo>
                  <a:pt x="315" y="92"/>
                  <a:pt x="263" y="55"/>
                  <a:pt x="201" y="46"/>
                </a:cubicBezTo>
                <a:cubicBezTo>
                  <a:pt x="131" y="37"/>
                  <a:pt x="98" y="30"/>
                  <a:pt x="70" y="22"/>
                </a:cubicBezTo>
                <a:cubicBezTo>
                  <a:pt x="43" y="14"/>
                  <a:pt x="29" y="6"/>
                  <a:pt x="21" y="2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1"/>
                  <a:pt x="14" y="6"/>
                  <a:pt x="16" y="12"/>
                </a:cubicBezTo>
                <a:cubicBezTo>
                  <a:pt x="43" y="83"/>
                  <a:pt x="138" y="153"/>
                  <a:pt x="148" y="191"/>
                </a:cubicBezTo>
                <a:cubicBezTo>
                  <a:pt x="150" y="199"/>
                  <a:pt x="149" y="203"/>
                  <a:pt x="134" y="212"/>
                </a:cubicBezTo>
                <a:cubicBezTo>
                  <a:pt x="98" y="234"/>
                  <a:pt x="53" y="254"/>
                  <a:pt x="2" y="268"/>
                </a:cubicBezTo>
              </a:path>
            </a:pathLst>
          </a:custGeom>
          <a:solidFill>
            <a:schemeClr val="bg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012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670300"/>
            <a:ext cx="6408738" cy="304800"/>
          </a:xfrm>
        </p:spPr>
        <p:txBody>
          <a:bodyPr rIns="0" bIns="0" anchor="b">
            <a:spAutoFit/>
          </a:bodyPr>
          <a:lstStyle>
            <a:lvl1pPr algn="r" eaLnBrk="0" hangingPunct="0">
              <a:defRPr b="1"/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21012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975100"/>
            <a:ext cx="6418263" cy="614363"/>
          </a:xfrm>
        </p:spPr>
        <p:txBody>
          <a:bodyPr tIns="36000"/>
          <a:lstStyle>
            <a:lvl1pPr algn="r" defTabSz="91440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2101347" name="Picture 99" descr="01_030_signatureTaglineCentre_RVB"/>
          <p:cNvPicPr>
            <a:picLocks noChangeAspect="1" noChangeArrowheads="1"/>
          </p:cNvPicPr>
          <p:nvPr userDrawn="1"/>
        </p:nvPicPr>
        <p:blipFill>
          <a:blip r:embed="rId2" cstate="print"/>
          <a:srcRect r="-2158"/>
          <a:stretch>
            <a:fillRect/>
          </a:stretch>
        </p:blipFill>
        <p:spPr bwMode="auto">
          <a:xfrm>
            <a:off x="6513513" y="404813"/>
            <a:ext cx="2630487" cy="954087"/>
          </a:xfrm>
          <a:prstGeom prst="rect">
            <a:avLst/>
          </a:prstGeom>
          <a:noFill/>
        </p:spPr>
      </p:pic>
      <p:pic>
        <p:nvPicPr>
          <p:cNvPr id="8" name="Picture 1" descr="01_040_friseTransition_Commerciale_Bernache-XL-1L-RVB"/>
          <p:cNvPicPr>
            <a:picLocks noChangeAspect="1" noChangeArrowheads="1"/>
          </p:cNvPicPr>
          <p:nvPr userDrawn="1"/>
        </p:nvPicPr>
        <p:blipFill>
          <a:blip r:embed="rId3" cstate="print"/>
          <a:srcRect r="-2255" b="-7309"/>
          <a:stretch>
            <a:fillRect/>
          </a:stretch>
        </p:blipFill>
        <p:spPr bwMode="auto">
          <a:xfrm>
            <a:off x="0" y="5902325"/>
            <a:ext cx="9144000" cy="955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5480" name="Group 216"/>
          <p:cNvGrpSpPr>
            <a:grpSpLocks/>
          </p:cNvGrpSpPr>
          <p:nvPr userDrawn="1"/>
        </p:nvGrpSpPr>
        <p:grpSpPr bwMode="auto">
          <a:xfrm>
            <a:off x="0" y="79375"/>
            <a:ext cx="8702675" cy="877888"/>
            <a:chOff x="0" y="252"/>
            <a:chExt cx="5482" cy="553"/>
          </a:xfrm>
        </p:grpSpPr>
        <p:sp>
          <p:nvSpPr>
            <p:cNvPr id="1675481" name="Rectangle 217"/>
            <p:cNvSpPr>
              <a:spLocks noChangeArrowheads="1"/>
            </p:cNvSpPr>
            <p:nvPr userDrawn="1"/>
          </p:nvSpPr>
          <p:spPr bwMode="auto">
            <a:xfrm>
              <a:off x="0" y="252"/>
              <a:ext cx="5482" cy="553"/>
            </a:xfrm>
            <a:prstGeom prst="rect">
              <a:avLst/>
            </a:prstGeom>
            <a:solidFill>
              <a:srgbClr val="0F2F7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675482" name="Freeform 34"/>
            <p:cNvSpPr>
              <a:spLocks/>
            </p:cNvSpPr>
            <p:nvPr userDrawn="1"/>
          </p:nvSpPr>
          <p:spPr bwMode="auto">
            <a:xfrm>
              <a:off x="148" y="365"/>
              <a:ext cx="381" cy="178"/>
            </a:xfrm>
            <a:custGeom>
              <a:avLst/>
              <a:gdLst>
                <a:gd name="T0" fmla="*/ 1 w 190"/>
                <a:gd name="T1" fmla="*/ 87 h 89"/>
                <a:gd name="T2" fmla="*/ 0 w 190"/>
                <a:gd name="T3" fmla="*/ 88 h 89"/>
                <a:gd name="T4" fmla="*/ 1 w 190"/>
                <a:gd name="T5" fmla="*/ 88 h 89"/>
                <a:gd name="T6" fmla="*/ 53 w 190"/>
                <a:gd name="T7" fmla="*/ 85 h 89"/>
                <a:gd name="T8" fmla="*/ 155 w 190"/>
                <a:gd name="T9" fmla="*/ 45 h 89"/>
                <a:gd name="T10" fmla="*/ 188 w 190"/>
                <a:gd name="T11" fmla="*/ 41 h 89"/>
                <a:gd name="T12" fmla="*/ 190 w 190"/>
                <a:gd name="T13" fmla="*/ 40 h 89"/>
                <a:gd name="T14" fmla="*/ 188 w 190"/>
                <a:gd name="T15" fmla="*/ 39 h 89"/>
                <a:gd name="T16" fmla="*/ 179 w 190"/>
                <a:gd name="T17" fmla="*/ 36 h 89"/>
                <a:gd name="T18" fmla="*/ 165 w 190"/>
                <a:gd name="T19" fmla="*/ 30 h 89"/>
                <a:gd name="T20" fmla="*/ 110 w 190"/>
                <a:gd name="T21" fmla="*/ 44 h 89"/>
                <a:gd name="T22" fmla="*/ 66 w 190"/>
                <a:gd name="T23" fmla="*/ 15 h 89"/>
                <a:gd name="T24" fmla="*/ 23 w 190"/>
                <a:gd name="T25" fmla="*/ 7 h 89"/>
                <a:gd name="T26" fmla="*/ 7 w 190"/>
                <a:gd name="T27" fmla="*/ 0 h 89"/>
                <a:gd name="T28" fmla="*/ 5 w 190"/>
                <a:gd name="T29" fmla="*/ 0 h 89"/>
                <a:gd name="T30" fmla="*/ 6 w 190"/>
                <a:gd name="T31" fmla="*/ 3 h 89"/>
                <a:gd name="T32" fmla="*/ 49 w 190"/>
                <a:gd name="T33" fmla="*/ 62 h 89"/>
                <a:gd name="T34" fmla="*/ 44 w 190"/>
                <a:gd name="T35" fmla="*/ 69 h 89"/>
                <a:gd name="T36" fmla="*/ 1 w 190"/>
                <a:gd name="T37" fmla="*/ 8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89"/>
                <a:gd name="T59" fmla="*/ 190 w 190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89">
                  <a:moveTo>
                    <a:pt x="1" y="87"/>
                  </a:move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1" y="88"/>
                    <a:pt x="1" y="88"/>
                  </a:cubicBezTo>
                  <a:cubicBezTo>
                    <a:pt x="15" y="89"/>
                    <a:pt x="35" y="88"/>
                    <a:pt x="53" y="85"/>
                  </a:cubicBezTo>
                  <a:cubicBezTo>
                    <a:pt x="117" y="76"/>
                    <a:pt x="103" y="57"/>
                    <a:pt x="155" y="45"/>
                  </a:cubicBezTo>
                  <a:cubicBezTo>
                    <a:pt x="165" y="43"/>
                    <a:pt x="188" y="41"/>
                    <a:pt x="188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89" y="39"/>
                    <a:pt x="188" y="39"/>
                  </a:cubicBezTo>
                  <a:cubicBezTo>
                    <a:pt x="187" y="39"/>
                    <a:pt x="179" y="36"/>
                    <a:pt x="179" y="36"/>
                  </a:cubicBezTo>
                  <a:cubicBezTo>
                    <a:pt x="177" y="32"/>
                    <a:pt x="171" y="29"/>
                    <a:pt x="165" y="30"/>
                  </a:cubicBezTo>
                  <a:cubicBezTo>
                    <a:pt x="150" y="32"/>
                    <a:pt x="130" y="47"/>
                    <a:pt x="110" y="44"/>
                  </a:cubicBezTo>
                  <a:cubicBezTo>
                    <a:pt x="103" y="30"/>
                    <a:pt x="86" y="18"/>
                    <a:pt x="66" y="15"/>
                  </a:cubicBezTo>
                  <a:cubicBezTo>
                    <a:pt x="43" y="12"/>
                    <a:pt x="32" y="9"/>
                    <a:pt x="23" y="7"/>
                  </a:cubicBezTo>
                  <a:cubicBezTo>
                    <a:pt x="15" y="4"/>
                    <a:pt x="10" y="2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5" y="2"/>
                    <a:pt x="6" y="3"/>
                  </a:cubicBezTo>
                  <a:cubicBezTo>
                    <a:pt x="14" y="27"/>
                    <a:pt x="45" y="50"/>
                    <a:pt x="49" y="62"/>
                  </a:cubicBezTo>
                  <a:cubicBezTo>
                    <a:pt x="49" y="65"/>
                    <a:pt x="49" y="66"/>
                    <a:pt x="44" y="69"/>
                  </a:cubicBezTo>
                  <a:cubicBezTo>
                    <a:pt x="32" y="76"/>
                    <a:pt x="18" y="83"/>
                    <a:pt x="1" y="8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75421" name="Rectangle 1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497013"/>
            <a:ext cx="7693025" cy="4408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675420" name="Rectangle 156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80963"/>
            <a:ext cx="7693025" cy="87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0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1675486" name="Picture 222" descr="01_030_signatureTaglineCentre_RVB"/>
          <p:cNvPicPr>
            <a:picLocks noChangeAspect="1" noChangeArrowheads="1"/>
          </p:cNvPicPr>
          <p:nvPr userDrawn="1"/>
        </p:nvPicPr>
        <p:blipFill>
          <a:blip r:embed="rId3" cstate="print"/>
          <a:srcRect r="-9209" b="-9767"/>
          <a:stretch>
            <a:fillRect/>
          </a:stretch>
        </p:blipFill>
        <p:spPr bwMode="auto">
          <a:xfrm>
            <a:off x="7129463" y="6108700"/>
            <a:ext cx="2014537" cy="749300"/>
          </a:xfrm>
          <a:prstGeom prst="rect">
            <a:avLst/>
          </a:prstGeom>
          <a:noFill/>
        </p:spPr>
      </p:pic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B9399F9F-B70D-4119-92D7-53C6EA4F2C0E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algn="l" defTabSz="241300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CCD93E"/>
        </a:buClr>
        <a:buFont typeface="Wingdings" pitchFamily="2" charset="2"/>
        <a:defRPr sz="1600" b="1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3038" algn="l" defTabSz="241300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Arial" charset="0"/>
        <a:buChar char="►"/>
        <a:defRPr sz="1400">
          <a:solidFill>
            <a:srgbClr val="333333"/>
          </a:solidFill>
          <a:latin typeface="+mn-lt"/>
          <a:cs typeface="+mn-cs"/>
        </a:defRPr>
      </a:lvl2pPr>
      <a:lvl3pPr marL="355600" indent="-17938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C2E3"/>
        </a:buClr>
        <a:buFont typeface="Wingdings" pitchFamily="2" charset="2"/>
        <a:buChar char="§"/>
        <a:defRPr sz="1200">
          <a:solidFill>
            <a:srgbClr val="333333"/>
          </a:solidFill>
          <a:latin typeface="+mn-lt"/>
          <a:cs typeface="+mn-cs"/>
        </a:defRPr>
      </a:lvl3pPr>
      <a:lvl4pPr marL="530225" indent="-17303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C2E3"/>
        </a:buClr>
        <a:buFont typeface="Trebuchet MS" pitchFamily="34" charset="0"/>
        <a:buChar char="&gt;"/>
        <a:defRPr sz="1000">
          <a:solidFill>
            <a:srgbClr val="333333"/>
          </a:solidFill>
          <a:latin typeface="+mn-lt"/>
          <a:cs typeface="+mn-cs"/>
        </a:defRPr>
      </a:lvl4pPr>
      <a:lvl5pPr marL="7032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5pPr>
      <a:lvl6pPr marL="11604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6pPr>
      <a:lvl7pPr marL="16176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7pPr>
      <a:lvl8pPr marL="20748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8pPr>
      <a:lvl9pPr marL="25320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9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497013"/>
            <a:ext cx="7693025" cy="4408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grpSp>
        <p:nvGrpSpPr>
          <p:cNvPr id="2043909" name="Group 5"/>
          <p:cNvGrpSpPr>
            <a:grpSpLocks/>
          </p:cNvGrpSpPr>
          <p:nvPr userDrawn="1"/>
        </p:nvGrpSpPr>
        <p:grpSpPr bwMode="auto">
          <a:xfrm>
            <a:off x="0" y="74613"/>
            <a:ext cx="8702675" cy="877887"/>
            <a:chOff x="0" y="252"/>
            <a:chExt cx="5482" cy="553"/>
          </a:xfrm>
        </p:grpSpPr>
        <p:sp>
          <p:nvSpPr>
            <p:cNvPr id="2043910" name="Rectangle 6"/>
            <p:cNvSpPr>
              <a:spLocks noChangeArrowheads="1"/>
            </p:cNvSpPr>
            <p:nvPr userDrawn="1"/>
          </p:nvSpPr>
          <p:spPr bwMode="auto">
            <a:xfrm>
              <a:off x="0" y="252"/>
              <a:ext cx="5482" cy="5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2043911" name="Freeform 34"/>
            <p:cNvSpPr>
              <a:spLocks/>
            </p:cNvSpPr>
            <p:nvPr userDrawn="1"/>
          </p:nvSpPr>
          <p:spPr bwMode="auto">
            <a:xfrm>
              <a:off x="148" y="365"/>
              <a:ext cx="381" cy="178"/>
            </a:xfrm>
            <a:custGeom>
              <a:avLst/>
              <a:gdLst>
                <a:gd name="T0" fmla="*/ 1 w 190"/>
                <a:gd name="T1" fmla="*/ 87 h 89"/>
                <a:gd name="T2" fmla="*/ 0 w 190"/>
                <a:gd name="T3" fmla="*/ 88 h 89"/>
                <a:gd name="T4" fmla="*/ 1 w 190"/>
                <a:gd name="T5" fmla="*/ 88 h 89"/>
                <a:gd name="T6" fmla="*/ 53 w 190"/>
                <a:gd name="T7" fmla="*/ 85 h 89"/>
                <a:gd name="T8" fmla="*/ 155 w 190"/>
                <a:gd name="T9" fmla="*/ 45 h 89"/>
                <a:gd name="T10" fmla="*/ 188 w 190"/>
                <a:gd name="T11" fmla="*/ 41 h 89"/>
                <a:gd name="T12" fmla="*/ 190 w 190"/>
                <a:gd name="T13" fmla="*/ 40 h 89"/>
                <a:gd name="T14" fmla="*/ 188 w 190"/>
                <a:gd name="T15" fmla="*/ 39 h 89"/>
                <a:gd name="T16" fmla="*/ 179 w 190"/>
                <a:gd name="T17" fmla="*/ 36 h 89"/>
                <a:gd name="T18" fmla="*/ 165 w 190"/>
                <a:gd name="T19" fmla="*/ 30 h 89"/>
                <a:gd name="T20" fmla="*/ 110 w 190"/>
                <a:gd name="T21" fmla="*/ 44 h 89"/>
                <a:gd name="T22" fmla="*/ 66 w 190"/>
                <a:gd name="T23" fmla="*/ 15 h 89"/>
                <a:gd name="T24" fmla="*/ 23 w 190"/>
                <a:gd name="T25" fmla="*/ 7 h 89"/>
                <a:gd name="T26" fmla="*/ 7 w 190"/>
                <a:gd name="T27" fmla="*/ 0 h 89"/>
                <a:gd name="T28" fmla="*/ 5 w 190"/>
                <a:gd name="T29" fmla="*/ 0 h 89"/>
                <a:gd name="T30" fmla="*/ 6 w 190"/>
                <a:gd name="T31" fmla="*/ 3 h 89"/>
                <a:gd name="T32" fmla="*/ 49 w 190"/>
                <a:gd name="T33" fmla="*/ 62 h 89"/>
                <a:gd name="T34" fmla="*/ 44 w 190"/>
                <a:gd name="T35" fmla="*/ 69 h 89"/>
                <a:gd name="T36" fmla="*/ 1 w 190"/>
                <a:gd name="T37" fmla="*/ 8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89"/>
                <a:gd name="T59" fmla="*/ 190 w 190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89">
                  <a:moveTo>
                    <a:pt x="1" y="87"/>
                  </a:move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1" y="88"/>
                    <a:pt x="1" y="88"/>
                  </a:cubicBezTo>
                  <a:cubicBezTo>
                    <a:pt x="15" y="89"/>
                    <a:pt x="35" y="88"/>
                    <a:pt x="53" y="85"/>
                  </a:cubicBezTo>
                  <a:cubicBezTo>
                    <a:pt x="117" y="76"/>
                    <a:pt x="103" y="57"/>
                    <a:pt x="155" y="45"/>
                  </a:cubicBezTo>
                  <a:cubicBezTo>
                    <a:pt x="165" y="43"/>
                    <a:pt x="188" y="41"/>
                    <a:pt x="188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89" y="39"/>
                    <a:pt x="188" y="39"/>
                  </a:cubicBezTo>
                  <a:cubicBezTo>
                    <a:pt x="187" y="39"/>
                    <a:pt x="179" y="36"/>
                    <a:pt x="179" y="36"/>
                  </a:cubicBezTo>
                  <a:cubicBezTo>
                    <a:pt x="177" y="32"/>
                    <a:pt x="171" y="29"/>
                    <a:pt x="165" y="30"/>
                  </a:cubicBezTo>
                  <a:cubicBezTo>
                    <a:pt x="150" y="32"/>
                    <a:pt x="130" y="47"/>
                    <a:pt x="110" y="44"/>
                  </a:cubicBezTo>
                  <a:cubicBezTo>
                    <a:pt x="103" y="30"/>
                    <a:pt x="86" y="18"/>
                    <a:pt x="66" y="15"/>
                  </a:cubicBezTo>
                  <a:cubicBezTo>
                    <a:pt x="43" y="12"/>
                    <a:pt x="32" y="9"/>
                    <a:pt x="23" y="7"/>
                  </a:cubicBezTo>
                  <a:cubicBezTo>
                    <a:pt x="15" y="4"/>
                    <a:pt x="10" y="2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5" y="2"/>
                    <a:pt x="6" y="3"/>
                  </a:cubicBezTo>
                  <a:cubicBezTo>
                    <a:pt x="14" y="27"/>
                    <a:pt x="45" y="50"/>
                    <a:pt x="49" y="62"/>
                  </a:cubicBezTo>
                  <a:cubicBezTo>
                    <a:pt x="49" y="65"/>
                    <a:pt x="49" y="66"/>
                    <a:pt x="44" y="69"/>
                  </a:cubicBezTo>
                  <a:cubicBezTo>
                    <a:pt x="32" y="76"/>
                    <a:pt x="18" y="83"/>
                    <a:pt x="1" y="8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439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69850"/>
            <a:ext cx="7693025" cy="86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0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saisir le style du titre du masque</a:t>
            </a:r>
          </a:p>
        </p:txBody>
      </p:sp>
      <p:pic>
        <p:nvPicPr>
          <p:cNvPr id="2043955" name="Picture 51" descr="01_030_signatureTaglineCentre_RVB"/>
          <p:cNvPicPr>
            <a:picLocks noChangeAspect="1" noChangeArrowheads="1"/>
          </p:cNvPicPr>
          <p:nvPr userDrawn="1"/>
        </p:nvPicPr>
        <p:blipFill>
          <a:blip r:embed="rId7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1FE3D206-2255-4D86-8B99-BAEF2815DE09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818" r:id="rId2"/>
    <p:sldLayoutId id="2147483820" r:id="rId3"/>
    <p:sldLayoutId id="2147483822" r:id="rId4"/>
    <p:sldLayoutId id="2147483823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algn="l" defTabSz="241300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CCD93E"/>
        </a:buClr>
        <a:buFont typeface="Wingdings" pitchFamily="2" charset="2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174625" indent="-173038" algn="l" defTabSz="241300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bg1"/>
        </a:buClr>
        <a:buSzPct val="80000"/>
        <a:buFont typeface="Arial" charset="0"/>
        <a:buChar char="►"/>
        <a:defRPr sz="1600">
          <a:solidFill>
            <a:srgbClr val="333333"/>
          </a:solidFill>
          <a:latin typeface="+mn-lt"/>
          <a:cs typeface="+mn-cs"/>
        </a:defRPr>
      </a:lvl2pPr>
      <a:lvl3pPr marL="355600" indent="-17938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  <a:cs typeface="+mn-cs"/>
        </a:defRPr>
      </a:lvl3pPr>
      <a:lvl4pPr marL="530225" indent="-17303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hlink"/>
        </a:buClr>
        <a:buFont typeface="Trebuchet MS" pitchFamily="34" charset="0"/>
        <a:buChar char="&gt;"/>
        <a:defRPr sz="1100">
          <a:solidFill>
            <a:srgbClr val="333333"/>
          </a:solidFill>
          <a:latin typeface="+mn-lt"/>
          <a:cs typeface="+mn-cs"/>
        </a:defRPr>
      </a:lvl4pPr>
      <a:lvl5pPr marL="7032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5pPr>
      <a:lvl6pPr marL="11604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6pPr>
      <a:lvl7pPr marL="16176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7pPr>
      <a:lvl8pPr marL="20748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8pPr>
      <a:lvl9pPr marL="25320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1493" name="Group 53"/>
          <p:cNvGrpSpPr>
            <a:grpSpLocks/>
          </p:cNvGrpSpPr>
          <p:nvPr userDrawn="1"/>
        </p:nvGrpSpPr>
        <p:grpSpPr bwMode="auto">
          <a:xfrm>
            <a:off x="0" y="74613"/>
            <a:ext cx="8702675" cy="877887"/>
            <a:chOff x="0" y="252"/>
            <a:chExt cx="5482" cy="553"/>
          </a:xfrm>
        </p:grpSpPr>
        <p:sp>
          <p:nvSpPr>
            <p:cNvPr id="1981494" name="Rectangle 54"/>
            <p:cNvSpPr>
              <a:spLocks noChangeArrowheads="1"/>
            </p:cNvSpPr>
            <p:nvPr userDrawn="1"/>
          </p:nvSpPr>
          <p:spPr bwMode="auto">
            <a:xfrm>
              <a:off x="0" y="252"/>
              <a:ext cx="5482" cy="5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981495" name="Freeform 34"/>
            <p:cNvSpPr>
              <a:spLocks/>
            </p:cNvSpPr>
            <p:nvPr userDrawn="1"/>
          </p:nvSpPr>
          <p:spPr bwMode="auto">
            <a:xfrm>
              <a:off x="148" y="365"/>
              <a:ext cx="381" cy="178"/>
            </a:xfrm>
            <a:custGeom>
              <a:avLst/>
              <a:gdLst>
                <a:gd name="T0" fmla="*/ 1 w 190"/>
                <a:gd name="T1" fmla="*/ 87 h 89"/>
                <a:gd name="T2" fmla="*/ 0 w 190"/>
                <a:gd name="T3" fmla="*/ 88 h 89"/>
                <a:gd name="T4" fmla="*/ 1 w 190"/>
                <a:gd name="T5" fmla="*/ 88 h 89"/>
                <a:gd name="T6" fmla="*/ 53 w 190"/>
                <a:gd name="T7" fmla="*/ 85 h 89"/>
                <a:gd name="T8" fmla="*/ 155 w 190"/>
                <a:gd name="T9" fmla="*/ 45 h 89"/>
                <a:gd name="T10" fmla="*/ 188 w 190"/>
                <a:gd name="T11" fmla="*/ 41 h 89"/>
                <a:gd name="T12" fmla="*/ 190 w 190"/>
                <a:gd name="T13" fmla="*/ 40 h 89"/>
                <a:gd name="T14" fmla="*/ 188 w 190"/>
                <a:gd name="T15" fmla="*/ 39 h 89"/>
                <a:gd name="T16" fmla="*/ 179 w 190"/>
                <a:gd name="T17" fmla="*/ 36 h 89"/>
                <a:gd name="T18" fmla="*/ 165 w 190"/>
                <a:gd name="T19" fmla="*/ 30 h 89"/>
                <a:gd name="T20" fmla="*/ 110 w 190"/>
                <a:gd name="T21" fmla="*/ 44 h 89"/>
                <a:gd name="T22" fmla="*/ 66 w 190"/>
                <a:gd name="T23" fmla="*/ 15 h 89"/>
                <a:gd name="T24" fmla="*/ 23 w 190"/>
                <a:gd name="T25" fmla="*/ 7 h 89"/>
                <a:gd name="T26" fmla="*/ 7 w 190"/>
                <a:gd name="T27" fmla="*/ 0 h 89"/>
                <a:gd name="T28" fmla="*/ 5 w 190"/>
                <a:gd name="T29" fmla="*/ 0 h 89"/>
                <a:gd name="T30" fmla="*/ 6 w 190"/>
                <a:gd name="T31" fmla="*/ 3 h 89"/>
                <a:gd name="T32" fmla="*/ 49 w 190"/>
                <a:gd name="T33" fmla="*/ 62 h 89"/>
                <a:gd name="T34" fmla="*/ 44 w 190"/>
                <a:gd name="T35" fmla="*/ 69 h 89"/>
                <a:gd name="T36" fmla="*/ 1 w 190"/>
                <a:gd name="T37" fmla="*/ 8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89"/>
                <a:gd name="T59" fmla="*/ 190 w 190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89">
                  <a:moveTo>
                    <a:pt x="1" y="87"/>
                  </a:move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1" y="88"/>
                    <a:pt x="1" y="88"/>
                  </a:cubicBezTo>
                  <a:cubicBezTo>
                    <a:pt x="15" y="89"/>
                    <a:pt x="35" y="88"/>
                    <a:pt x="53" y="85"/>
                  </a:cubicBezTo>
                  <a:cubicBezTo>
                    <a:pt x="117" y="76"/>
                    <a:pt x="103" y="57"/>
                    <a:pt x="155" y="45"/>
                  </a:cubicBezTo>
                  <a:cubicBezTo>
                    <a:pt x="165" y="43"/>
                    <a:pt x="188" y="41"/>
                    <a:pt x="188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89" y="39"/>
                    <a:pt x="188" y="39"/>
                  </a:cubicBezTo>
                  <a:cubicBezTo>
                    <a:pt x="187" y="39"/>
                    <a:pt x="179" y="36"/>
                    <a:pt x="179" y="36"/>
                  </a:cubicBezTo>
                  <a:cubicBezTo>
                    <a:pt x="177" y="32"/>
                    <a:pt x="171" y="29"/>
                    <a:pt x="165" y="30"/>
                  </a:cubicBezTo>
                  <a:cubicBezTo>
                    <a:pt x="150" y="32"/>
                    <a:pt x="130" y="47"/>
                    <a:pt x="110" y="44"/>
                  </a:cubicBezTo>
                  <a:cubicBezTo>
                    <a:pt x="103" y="30"/>
                    <a:pt x="86" y="18"/>
                    <a:pt x="66" y="15"/>
                  </a:cubicBezTo>
                  <a:cubicBezTo>
                    <a:pt x="43" y="12"/>
                    <a:pt x="32" y="9"/>
                    <a:pt x="23" y="7"/>
                  </a:cubicBezTo>
                  <a:cubicBezTo>
                    <a:pt x="15" y="4"/>
                    <a:pt x="10" y="2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5" y="2"/>
                    <a:pt x="6" y="3"/>
                  </a:cubicBezTo>
                  <a:cubicBezTo>
                    <a:pt x="14" y="27"/>
                    <a:pt x="45" y="50"/>
                    <a:pt x="49" y="62"/>
                  </a:cubicBezTo>
                  <a:cubicBezTo>
                    <a:pt x="49" y="65"/>
                    <a:pt x="49" y="66"/>
                    <a:pt x="44" y="69"/>
                  </a:cubicBezTo>
                  <a:cubicBezTo>
                    <a:pt x="32" y="76"/>
                    <a:pt x="18" y="83"/>
                    <a:pt x="1" y="8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814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74613"/>
            <a:ext cx="7693025" cy="86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0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saisir le style du titre du masque</a:t>
            </a:r>
          </a:p>
        </p:txBody>
      </p:sp>
      <p:sp>
        <p:nvSpPr>
          <p:cNvPr id="19814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497013"/>
            <a:ext cx="7693025" cy="4408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981497" name="Picture 57" descr="01_030_signatureTaglineCentre_RVB"/>
          <p:cNvPicPr>
            <a:picLocks noChangeAspect="1" noChangeArrowheads="1"/>
          </p:cNvPicPr>
          <p:nvPr userDrawn="1"/>
        </p:nvPicPr>
        <p:blipFill>
          <a:blip r:embed="rId7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8CB7BD0E-E9B6-47A2-9DC5-E782FBDD23A6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828" r:id="rId2"/>
    <p:sldLayoutId id="2147483830" r:id="rId3"/>
    <p:sldLayoutId id="2147483832" r:id="rId4"/>
    <p:sldLayoutId id="2147483833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algn="l" defTabSz="241300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CCD93E"/>
        </a:buClr>
        <a:buFont typeface="Wingdings" pitchFamily="2" charset="2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174625" indent="-173038" algn="l" defTabSz="241300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bg1"/>
        </a:buClr>
        <a:buSzPct val="80000"/>
        <a:buFont typeface="Arial" charset="0"/>
        <a:buChar char="►"/>
        <a:defRPr sz="1600">
          <a:solidFill>
            <a:srgbClr val="333333"/>
          </a:solidFill>
          <a:latin typeface="+mn-lt"/>
          <a:cs typeface="+mn-cs"/>
        </a:defRPr>
      </a:lvl2pPr>
      <a:lvl3pPr marL="355600" indent="-17938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  <a:cs typeface="+mn-cs"/>
        </a:defRPr>
      </a:lvl3pPr>
      <a:lvl4pPr marL="530225" indent="-17303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Trebuchet MS" pitchFamily="34" charset="0"/>
        <a:buChar char="&gt;"/>
        <a:defRPr sz="1100">
          <a:solidFill>
            <a:srgbClr val="333333"/>
          </a:solidFill>
          <a:latin typeface="+mn-lt"/>
          <a:cs typeface="+mn-cs"/>
        </a:defRPr>
      </a:lvl4pPr>
      <a:lvl5pPr marL="7032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5pPr>
      <a:lvl6pPr marL="11604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6pPr>
      <a:lvl7pPr marL="16176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7pPr>
      <a:lvl8pPr marL="20748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8pPr>
      <a:lvl9pPr marL="25320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3541" name="Group 53"/>
          <p:cNvGrpSpPr>
            <a:grpSpLocks/>
          </p:cNvGrpSpPr>
          <p:nvPr userDrawn="1"/>
        </p:nvGrpSpPr>
        <p:grpSpPr bwMode="auto">
          <a:xfrm>
            <a:off x="0" y="74613"/>
            <a:ext cx="8702675" cy="877887"/>
            <a:chOff x="0" y="252"/>
            <a:chExt cx="5482" cy="553"/>
          </a:xfrm>
        </p:grpSpPr>
        <p:sp>
          <p:nvSpPr>
            <p:cNvPr id="1983542" name="Rectangle 54"/>
            <p:cNvSpPr>
              <a:spLocks noChangeArrowheads="1"/>
            </p:cNvSpPr>
            <p:nvPr userDrawn="1"/>
          </p:nvSpPr>
          <p:spPr bwMode="auto">
            <a:xfrm>
              <a:off x="0" y="252"/>
              <a:ext cx="5482" cy="5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983543" name="Freeform 34"/>
            <p:cNvSpPr>
              <a:spLocks/>
            </p:cNvSpPr>
            <p:nvPr userDrawn="1"/>
          </p:nvSpPr>
          <p:spPr bwMode="auto">
            <a:xfrm>
              <a:off x="148" y="365"/>
              <a:ext cx="381" cy="178"/>
            </a:xfrm>
            <a:custGeom>
              <a:avLst/>
              <a:gdLst>
                <a:gd name="T0" fmla="*/ 1 w 190"/>
                <a:gd name="T1" fmla="*/ 87 h 89"/>
                <a:gd name="T2" fmla="*/ 0 w 190"/>
                <a:gd name="T3" fmla="*/ 88 h 89"/>
                <a:gd name="T4" fmla="*/ 1 w 190"/>
                <a:gd name="T5" fmla="*/ 88 h 89"/>
                <a:gd name="T6" fmla="*/ 53 w 190"/>
                <a:gd name="T7" fmla="*/ 85 h 89"/>
                <a:gd name="T8" fmla="*/ 155 w 190"/>
                <a:gd name="T9" fmla="*/ 45 h 89"/>
                <a:gd name="T10" fmla="*/ 188 w 190"/>
                <a:gd name="T11" fmla="*/ 41 h 89"/>
                <a:gd name="T12" fmla="*/ 190 w 190"/>
                <a:gd name="T13" fmla="*/ 40 h 89"/>
                <a:gd name="T14" fmla="*/ 188 w 190"/>
                <a:gd name="T15" fmla="*/ 39 h 89"/>
                <a:gd name="T16" fmla="*/ 179 w 190"/>
                <a:gd name="T17" fmla="*/ 36 h 89"/>
                <a:gd name="T18" fmla="*/ 165 w 190"/>
                <a:gd name="T19" fmla="*/ 30 h 89"/>
                <a:gd name="T20" fmla="*/ 110 w 190"/>
                <a:gd name="T21" fmla="*/ 44 h 89"/>
                <a:gd name="T22" fmla="*/ 66 w 190"/>
                <a:gd name="T23" fmla="*/ 15 h 89"/>
                <a:gd name="T24" fmla="*/ 23 w 190"/>
                <a:gd name="T25" fmla="*/ 7 h 89"/>
                <a:gd name="T26" fmla="*/ 7 w 190"/>
                <a:gd name="T27" fmla="*/ 0 h 89"/>
                <a:gd name="T28" fmla="*/ 5 w 190"/>
                <a:gd name="T29" fmla="*/ 0 h 89"/>
                <a:gd name="T30" fmla="*/ 6 w 190"/>
                <a:gd name="T31" fmla="*/ 3 h 89"/>
                <a:gd name="T32" fmla="*/ 49 w 190"/>
                <a:gd name="T33" fmla="*/ 62 h 89"/>
                <a:gd name="T34" fmla="*/ 44 w 190"/>
                <a:gd name="T35" fmla="*/ 69 h 89"/>
                <a:gd name="T36" fmla="*/ 1 w 190"/>
                <a:gd name="T37" fmla="*/ 8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89"/>
                <a:gd name="T59" fmla="*/ 190 w 190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89">
                  <a:moveTo>
                    <a:pt x="1" y="87"/>
                  </a:move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1" y="88"/>
                    <a:pt x="1" y="88"/>
                  </a:cubicBezTo>
                  <a:cubicBezTo>
                    <a:pt x="15" y="89"/>
                    <a:pt x="35" y="88"/>
                    <a:pt x="53" y="85"/>
                  </a:cubicBezTo>
                  <a:cubicBezTo>
                    <a:pt x="117" y="76"/>
                    <a:pt x="103" y="57"/>
                    <a:pt x="155" y="45"/>
                  </a:cubicBezTo>
                  <a:cubicBezTo>
                    <a:pt x="165" y="43"/>
                    <a:pt x="188" y="41"/>
                    <a:pt x="188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89" y="39"/>
                    <a:pt x="188" y="39"/>
                  </a:cubicBezTo>
                  <a:cubicBezTo>
                    <a:pt x="187" y="39"/>
                    <a:pt x="179" y="36"/>
                    <a:pt x="179" y="36"/>
                  </a:cubicBezTo>
                  <a:cubicBezTo>
                    <a:pt x="177" y="32"/>
                    <a:pt x="171" y="29"/>
                    <a:pt x="165" y="30"/>
                  </a:cubicBezTo>
                  <a:cubicBezTo>
                    <a:pt x="150" y="32"/>
                    <a:pt x="130" y="47"/>
                    <a:pt x="110" y="44"/>
                  </a:cubicBezTo>
                  <a:cubicBezTo>
                    <a:pt x="103" y="30"/>
                    <a:pt x="86" y="18"/>
                    <a:pt x="66" y="15"/>
                  </a:cubicBezTo>
                  <a:cubicBezTo>
                    <a:pt x="43" y="12"/>
                    <a:pt x="32" y="9"/>
                    <a:pt x="23" y="7"/>
                  </a:cubicBezTo>
                  <a:cubicBezTo>
                    <a:pt x="15" y="4"/>
                    <a:pt x="10" y="2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5" y="2"/>
                    <a:pt x="6" y="3"/>
                  </a:cubicBezTo>
                  <a:cubicBezTo>
                    <a:pt x="14" y="27"/>
                    <a:pt x="45" y="50"/>
                    <a:pt x="49" y="62"/>
                  </a:cubicBezTo>
                  <a:cubicBezTo>
                    <a:pt x="49" y="65"/>
                    <a:pt x="49" y="66"/>
                    <a:pt x="44" y="69"/>
                  </a:cubicBezTo>
                  <a:cubicBezTo>
                    <a:pt x="32" y="76"/>
                    <a:pt x="18" y="83"/>
                    <a:pt x="1" y="8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834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74613"/>
            <a:ext cx="7693025" cy="86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0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saisir le style du titre du masque</a:t>
            </a:r>
          </a:p>
        </p:txBody>
      </p:sp>
      <p:sp>
        <p:nvSpPr>
          <p:cNvPr id="19834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497013"/>
            <a:ext cx="7693025" cy="4408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983545" name="Picture 57" descr="01_030_signatureTaglineCentre_RVB"/>
          <p:cNvPicPr>
            <a:picLocks noChangeAspect="1" noChangeArrowheads="1"/>
          </p:cNvPicPr>
          <p:nvPr userDrawn="1"/>
        </p:nvPicPr>
        <p:blipFill>
          <a:blip r:embed="rId7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05601286-1E60-4048-B9E2-CF40FC084587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38" r:id="rId2"/>
    <p:sldLayoutId id="2147483840" r:id="rId3"/>
    <p:sldLayoutId id="2147483842" r:id="rId4"/>
    <p:sldLayoutId id="2147483843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algn="l" defTabSz="241300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CCD93E"/>
        </a:buClr>
        <a:buFont typeface="Wingdings" pitchFamily="2" charset="2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174625" indent="-173038" algn="l" defTabSz="241300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bg1"/>
        </a:buClr>
        <a:buSzPct val="80000"/>
        <a:buFont typeface="Arial" charset="0"/>
        <a:buChar char="►"/>
        <a:defRPr sz="1600">
          <a:solidFill>
            <a:srgbClr val="333333"/>
          </a:solidFill>
          <a:latin typeface="+mn-lt"/>
          <a:cs typeface="+mn-cs"/>
        </a:defRPr>
      </a:lvl2pPr>
      <a:lvl3pPr marL="355600" indent="-17938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  <a:cs typeface="+mn-cs"/>
        </a:defRPr>
      </a:lvl3pPr>
      <a:lvl4pPr marL="530225" indent="-17303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Trebuchet MS" pitchFamily="34" charset="0"/>
        <a:buChar char="&gt;"/>
        <a:defRPr sz="1100">
          <a:solidFill>
            <a:srgbClr val="333333"/>
          </a:solidFill>
          <a:latin typeface="+mn-lt"/>
          <a:cs typeface="+mn-cs"/>
        </a:defRPr>
      </a:lvl4pPr>
      <a:lvl5pPr marL="7032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5pPr>
      <a:lvl6pPr marL="11604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6pPr>
      <a:lvl7pPr marL="16176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7pPr>
      <a:lvl8pPr marL="20748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8pPr>
      <a:lvl9pPr marL="25320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589" name="Group 53"/>
          <p:cNvGrpSpPr>
            <a:grpSpLocks/>
          </p:cNvGrpSpPr>
          <p:nvPr userDrawn="1"/>
        </p:nvGrpSpPr>
        <p:grpSpPr bwMode="auto">
          <a:xfrm>
            <a:off x="0" y="79375"/>
            <a:ext cx="8702675" cy="877888"/>
            <a:chOff x="0" y="252"/>
            <a:chExt cx="5482" cy="553"/>
          </a:xfrm>
        </p:grpSpPr>
        <p:sp>
          <p:nvSpPr>
            <p:cNvPr id="1985590" name="Rectangle 54"/>
            <p:cNvSpPr>
              <a:spLocks noChangeArrowheads="1"/>
            </p:cNvSpPr>
            <p:nvPr userDrawn="1"/>
          </p:nvSpPr>
          <p:spPr bwMode="auto">
            <a:xfrm>
              <a:off x="0" y="252"/>
              <a:ext cx="5482" cy="5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985591" name="Freeform 34"/>
            <p:cNvSpPr>
              <a:spLocks/>
            </p:cNvSpPr>
            <p:nvPr userDrawn="1"/>
          </p:nvSpPr>
          <p:spPr bwMode="auto">
            <a:xfrm>
              <a:off x="148" y="365"/>
              <a:ext cx="381" cy="178"/>
            </a:xfrm>
            <a:custGeom>
              <a:avLst/>
              <a:gdLst>
                <a:gd name="T0" fmla="*/ 1 w 190"/>
                <a:gd name="T1" fmla="*/ 87 h 89"/>
                <a:gd name="T2" fmla="*/ 0 w 190"/>
                <a:gd name="T3" fmla="*/ 88 h 89"/>
                <a:gd name="T4" fmla="*/ 1 w 190"/>
                <a:gd name="T5" fmla="*/ 88 h 89"/>
                <a:gd name="T6" fmla="*/ 53 w 190"/>
                <a:gd name="T7" fmla="*/ 85 h 89"/>
                <a:gd name="T8" fmla="*/ 155 w 190"/>
                <a:gd name="T9" fmla="*/ 45 h 89"/>
                <a:gd name="T10" fmla="*/ 188 w 190"/>
                <a:gd name="T11" fmla="*/ 41 h 89"/>
                <a:gd name="T12" fmla="*/ 190 w 190"/>
                <a:gd name="T13" fmla="*/ 40 h 89"/>
                <a:gd name="T14" fmla="*/ 188 w 190"/>
                <a:gd name="T15" fmla="*/ 39 h 89"/>
                <a:gd name="T16" fmla="*/ 179 w 190"/>
                <a:gd name="T17" fmla="*/ 36 h 89"/>
                <a:gd name="T18" fmla="*/ 165 w 190"/>
                <a:gd name="T19" fmla="*/ 30 h 89"/>
                <a:gd name="T20" fmla="*/ 110 w 190"/>
                <a:gd name="T21" fmla="*/ 44 h 89"/>
                <a:gd name="T22" fmla="*/ 66 w 190"/>
                <a:gd name="T23" fmla="*/ 15 h 89"/>
                <a:gd name="T24" fmla="*/ 23 w 190"/>
                <a:gd name="T25" fmla="*/ 7 h 89"/>
                <a:gd name="T26" fmla="*/ 7 w 190"/>
                <a:gd name="T27" fmla="*/ 0 h 89"/>
                <a:gd name="T28" fmla="*/ 5 w 190"/>
                <a:gd name="T29" fmla="*/ 0 h 89"/>
                <a:gd name="T30" fmla="*/ 6 w 190"/>
                <a:gd name="T31" fmla="*/ 3 h 89"/>
                <a:gd name="T32" fmla="*/ 49 w 190"/>
                <a:gd name="T33" fmla="*/ 62 h 89"/>
                <a:gd name="T34" fmla="*/ 44 w 190"/>
                <a:gd name="T35" fmla="*/ 69 h 89"/>
                <a:gd name="T36" fmla="*/ 1 w 190"/>
                <a:gd name="T37" fmla="*/ 8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89"/>
                <a:gd name="T59" fmla="*/ 190 w 190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89">
                  <a:moveTo>
                    <a:pt x="1" y="87"/>
                  </a:move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1" y="88"/>
                    <a:pt x="1" y="88"/>
                  </a:cubicBezTo>
                  <a:cubicBezTo>
                    <a:pt x="15" y="89"/>
                    <a:pt x="35" y="88"/>
                    <a:pt x="53" y="85"/>
                  </a:cubicBezTo>
                  <a:cubicBezTo>
                    <a:pt x="117" y="76"/>
                    <a:pt x="103" y="57"/>
                    <a:pt x="155" y="45"/>
                  </a:cubicBezTo>
                  <a:cubicBezTo>
                    <a:pt x="165" y="43"/>
                    <a:pt x="188" y="41"/>
                    <a:pt x="188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89" y="39"/>
                    <a:pt x="188" y="39"/>
                  </a:cubicBezTo>
                  <a:cubicBezTo>
                    <a:pt x="187" y="39"/>
                    <a:pt x="179" y="36"/>
                    <a:pt x="179" y="36"/>
                  </a:cubicBezTo>
                  <a:cubicBezTo>
                    <a:pt x="177" y="32"/>
                    <a:pt x="171" y="29"/>
                    <a:pt x="165" y="30"/>
                  </a:cubicBezTo>
                  <a:cubicBezTo>
                    <a:pt x="150" y="32"/>
                    <a:pt x="130" y="47"/>
                    <a:pt x="110" y="44"/>
                  </a:cubicBezTo>
                  <a:cubicBezTo>
                    <a:pt x="103" y="30"/>
                    <a:pt x="86" y="18"/>
                    <a:pt x="66" y="15"/>
                  </a:cubicBezTo>
                  <a:cubicBezTo>
                    <a:pt x="43" y="12"/>
                    <a:pt x="32" y="9"/>
                    <a:pt x="23" y="7"/>
                  </a:cubicBezTo>
                  <a:cubicBezTo>
                    <a:pt x="15" y="4"/>
                    <a:pt x="10" y="2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5" y="2"/>
                    <a:pt x="6" y="3"/>
                  </a:cubicBezTo>
                  <a:cubicBezTo>
                    <a:pt x="14" y="27"/>
                    <a:pt x="45" y="50"/>
                    <a:pt x="49" y="62"/>
                  </a:cubicBezTo>
                  <a:cubicBezTo>
                    <a:pt x="49" y="65"/>
                    <a:pt x="49" y="66"/>
                    <a:pt x="44" y="69"/>
                  </a:cubicBezTo>
                  <a:cubicBezTo>
                    <a:pt x="32" y="76"/>
                    <a:pt x="18" y="83"/>
                    <a:pt x="1" y="8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855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79375"/>
            <a:ext cx="7693025" cy="86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0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saisir le style du titre du masque</a:t>
            </a:r>
          </a:p>
        </p:txBody>
      </p:sp>
      <p:sp>
        <p:nvSpPr>
          <p:cNvPr id="19855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497013"/>
            <a:ext cx="7693025" cy="4408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985593" name="Picture 57" descr="01_030_signatureTaglineCentre_RVB"/>
          <p:cNvPicPr>
            <a:picLocks noChangeAspect="1" noChangeArrowheads="1"/>
          </p:cNvPicPr>
          <p:nvPr userDrawn="1"/>
        </p:nvPicPr>
        <p:blipFill>
          <a:blip r:embed="rId7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13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984BD540-C010-40A2-8C22-C984B8FE4104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4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5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848" r:id="rId2"/>
    <p:sldLayoutId id="2147483850" r:id="rId3"/>
    <p:sldLayoutId id="2147483852" r:id="rId4"/>
    <p:sldLayoutId id="2147483853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algn="l" defTabSz="241300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CCD93E"/>
        </a:buClr>
        <a:buFont typeface="Wingdings" pitchFamily="2" charset="2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174625" indent="-173038" algn="l" defTabSz="241300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bg1"/>
        </a:buClr>
        <a:buSzPct val="80000"/>
        <a:buFont typeface="Arial" charset="0"/>
        <a:buChar char="►"/>
        <a:defRPr sz="1600">
          <a:solidFill>
            <a:srgbClr val="333333"/>
          </a:solidFill>
          <a:latin typeface="+mn-lt"/>
          <a:cs typeface="+mn-cs"/>
        </a:defRPr>
      </a:lvl2pPr>
      <a:lvl3pPr marL="355600" indent="-17938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  <a:cs typeface="+mn-cs"/>
        </a:defRPr>
      </a:lvl3pPr>
      <a:lvl4pPr marL="530225" indent="-17303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Font typeface="Trebuchet MS" pitchFamily="34" charset="0"/>
        <a:buChar char="&gt;"/>
        <a:defRPr sz="1100">
          <a:solidFill>
            <a:srgbClr val="333333"/>
          </a:solidFill>
          <a:latin typeface="+mn-lt"/>
          <a:cs typeface="+mn-cs"/>
        </a:defRPr>
      </a:lvl4pPr>
      <a:lvl5pPr marL="7032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5pPr>
      <a:lvl6pPr marL="11604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6pPr>
      <a:lvl7pPr marL="16176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7pPr>
      <a:lvl8pPr marL="20748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8pPr>
      <a:lvl9pPr marL="25320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7637" name="Group 53"/>
          <p:cNvGrpSpPr>
            <a:grpSpLocks/>
          </p:cNvGrpSpPr>
          <p:nvPr userDrawn="1"/>
        </p:nvGrpSpPr>
        <p:grpSpPr bwMode="auto">
          <a:xfrm>
            <a:off x="0" y="74613"/>
            <a:ext cx="8702675" cy="877887"/>
            <a:chOff x="0" y="252"/>
            <a:chExt cx="5482" cy="553"/>
          </a:xfrm>
        </p:grpSpPr>
        <p:sp>
          <p:nvSpPr>
            <p:cNvPr id="1987638" name="Rectangle 54"/>
            <p:cNvSpPr>
              <a:spLocks noChangeArrowheads="1"/>
            </p:cNvSpPr>
            <p:nvPr userDrawn="1"/>
          </p:nvSpPr>
          <p:spPr bwMode="auto">
            <a:xfrm>
              <a:off x="0" y="252"/>
              <a:ext cx="5482" cy="5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987639" name="Freeform 34"/>
            <p:cNvSpPr>
              <a:spLocks/>
            </p:cNvSpPr>
            <p:nvPr userDrawn="1"/>
          </p:nvSpPr>
          <p:spPr bwMode="auto">
            <a:xfrm>
              <a:off x="148" y="365"/>
              <a:ext cx="381" cy="178"/>
            </a:xfrm>
            <a:custGeom>
              <a:avLst/>
              <a:gdLst>
                <a:gd name="T0" fmla="*/ 1 w 190"/>
                <a:gd name="T1" fmla="*/ 87 h 89"/>
                <a:gd name="T2" fmla="*/ 0 w 190"/>
                <a:gd name="T3" fmla="*/ 88 h 89"/>
                <a:gd name="T4" fmla="*/ 1 w 190"/>
                <a:gd name="T5" fmla="*/ 88 h 89"/>
                <a:gd name="T6" fmla="*/ 53 w 190"/>
                <a:gd name="T7" fmla="*/ 85 h 89"/>
                <a:gd name="T8" fmla="*/ 155 w 190"/>
                <a:gd name="T9" fmla="*/ 45 h 89"/>
                <a:gd name="T10" fmla="*/ 188 w 190"/>
                <a:gd name="T11" fmla="*/ 41 h 89"/>
                <a:gd name="T12" fmla="*/ 190 w 190"/>
                <a:gd name="T13" fmla="*/ 40 h 89"/>
                <a:gd name="T14" fmla="*/ 188 w 190"/>
                <a:gd name="T15" fmla="*/ 39 h 89"/>
                <a:gd name="T16" fmla="*/ 179 w 190"/>
                <a:gd name="T17" fmla="*/ 36 h 89"/>
                <a:gd name="T18" fmla="*/ 165 w 190"/>
                <a:gd name="T19" fmla="*/ 30 h 89"/>
                <a:gd name="T20" fmla="*/ 110 w 190"/>
                <a:gd name="T21" fmla="*/ 44 h 89"/>
                <a:gd name="T22" fmla="*/ 66 w 190"/>
                <a:gd name="T23" fmla="*/ 15 h 89"/>
                <a:gd name="T24" fmla="*/ 23 w 190"/>
                <a:gd name="T25" fmla="*/ 7 h 89"/>
                <a:gd name="T26" fmla="*/ 7 w 190"/>
                <a:gd name="T27" fmla="*/ 0 h 89"/>
                <a:gd name="T28" fmla="*/ 5 w 190"/>
                <a:gd name="T29" fmla="*/ 0 h 89"/>
                <a:gd name="T30" fmla="*/ 6 w 190"/>
                <a:gd name="T31" fmla="*/ 3 h 89"/>
                <a:gd name="T32" fmla="*/ 49 w 190"/>
                <a:gd name="T33" fmla="*/ 62 h 89"/>
                <a:gd name="T34" fmla="*/ 44 w 190"/>
                <a:gd name="T35" fmla="*/ 69 h 89"/>
                <a:gd name="T36" fmla="*/ 1 w 190"/>
                <a:gd name="T37" fmla="*/ 8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89"/>
                <a:gd name="T59" fmla="*/ 190 w 190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89">
                  <a:moveTo>
                    <a:pt x="1" y="87"/>
                  </a:move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1" y="88"/>
                    <a:pt x="1" y="88"/>
                  </a:cubicBezTo>
                  <a:cubicBezTo>
                    <a:pt x="15" y="89"/>
                    <a:pt x="35" y="88"/>
                    <a:pt x="53" y="85"/>
                  </a:cubicBezTo>
                  <a:cubicBezTo>
                    <a:pt x="117" y="76"/>
                    <a:pt x="103" y="57"/>
                    <a:pt x="155" y="45"/>
                  </a:cubicBezTo>
                  <a:cubicBezTo>
                    <a:pt x="165" y="43"/>
                    <a:pt x="188" y="41"/>
                    <a:pt x="188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89" y="39"/>
                    <a:pt x="188" y="39"/>
                  </a:cubicBezTo>
                  <a:cubicBezTo>
                    <a:pt x="187" y="39"/>
                    <a:pt x="179" y="36"/>
                    <a:pt x="179" y="36"/>
                  </a:cubicBezTo>
                  <a:cubicBezTo>
                    <a:pt x="177" y="32"/>
                    <a:pt x="171" y="29"/>
                    <a:pt x="165" y="30"/>
                  </a:cubicBezTo>
                  <a:cubicBezTo>
                    <a:pt x="150" y="32"/>
                    <a:pt x="130" y="47"/>
                    <a:pt x="110" y="44"/>
                  </a:cubicBezTo>
                  <a:cubicBezTo>
                    <a:pt x="103" y="30"/>
                    <a:pt x="86" y="18"/>
                    <a:pt x="66" y="15"/>
                  </a:cubicBezTo>
                  <a:cubicBezTo>
                    <a:pt x="43" y="12"/>
                    <a:pt x="32" y="9"/>
                    <a:pt x="23" y="7"/>
                  </a:cubicBezTo>
                  <a:cubicBezTo>
                    <a:pt x="15" y="4"/>
                    <a:pt x="10" y="2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5" y="2"/>
                    <a:pt x="6" y="3"/>
                  </a:cubicBezTo>
                  <a:cubicBezTo>
                    <a:pt x="14" y="27"/>
                    <a:pt x="45" y="50"/>
                    <a:pt x="49" y="62"/>
                  </a:cubicBezTo>
                  <a:cubicBezTo>
                    <a:pt x="49" y="65"/>
                    <a:pt x="49" y="66"/>
                    <a:pt x="44" y="69"/>
                  </a:cubicBezTo>
                  <a:cubicBezTo>
                    <a:pt x="32" y="76"/>
                    <a:pt x="18" y="83"/>
                    <a:pt x="1" y="8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875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74613"/>
            <a:ext cx="7693025" cy="86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0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saisir le style du titre du masque</a:t>
            </a:r>
          </a:p>
        </p:txBody>
      </p:sp>
      <p:sp>
        <p:nvSpPr>
          <p:cNvPr id="19875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497013"/>
            <a:ext cx="7693025" cy="4408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987641" name="Picture 57" descr="01_030_signatureTaglineCentre_RVB"/>
          <p:cNvPicPr>
            <a:picLocks noChangeAspect="1" noChangeArrowheads="1"/>
          </p:cNvPicPr>
          <p:nvPr userDrawn="1"/>
        </p:nvPicPr>
        <p:blipFill>
          <a:blip r:embed="rId7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43DC3E61-756E-471E-B7B3-868E1DACDEC4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858" r:id="rId2"/>
    <p:sldLayoutId id="2147483860" r:id="rId3"/>
    <p:sldLayoutId id="2147483862" r:id="rId4"/>
    <p:sldLayoutId id="2147483863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algn="l" defTabSz="241300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CCD93E"/>
        </a:buClr>
        <a:buFont typeface="Wingdings" pitchFamily="2" charset="2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174625" indent="-173038" algn="l" defTabSz="241300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bg1"/>
        </a:buClr>
        <a:buSzPct val="80000"/>
        <a:buFont typeface="Arial" charset="0"/>
        <a:buChar char="►"/>
        <a:defRPr sz="1600">
          <a:solidFill>
            <a:srgbClr val="333333"/>
          </a:solidFill>
          <a:latin typeface="+mn-lt"/>
          <a:cs typeface="+mn-cs"/>
        </a:defRPr>
      </a:lvl2pPr>
      <a:lvl3pPr marL="355600" indent="-17938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  <a:cs typeface="+mn-cs"/>
        </a:defRPr>
      </a:lvl3pPr>
      <a:lvl4pPr marL="530225" indent="-17303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hlink"/>
        </a:buClr>
        <a:buFont typeface="Trebuchet MS" pitchFamily="34" charset="0"/>
        <a:buChar char="&gt;"/>
        <a:defRPr sz="1100">
          <a:solidFill>
            <a:srgbClr val="333333"/>
          </a:solidFill>
          <a:latin typeface="+mn-lt"/>
          <a:cs typeface="+mn-cs"/>
        </a:defRPr>
      </a:lvl4pPr>
      <a:lvl5pPr marL="7032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5pPr>
      <a:lvl6pPr marL="11604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6pPr>
      <a:lvl7pPr marL="16176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7pPr>
      <a:lvl8pPr marL="20748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8pPr>
      <a:lvl9pPr marL="25320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9685" name="Group 53"/>
          <p:cNvGrpSpPr>
            <a:grpSpLocks/>
          </p:cNvGrpSpPr>
          <p:nvPr userDrawn="1"/>
        </p:nvGrpSpPr>
        <p:grpSpPr bwMode="auto">
          <a:xfrm>
            <a:off x="0" y="79375"/>
            <a:ext cx="8702675" cy="877888"/>
            <a:chOff x="0" y="252"/>
            <a:chExt cx="5482" cy="553"/>
          </a:xfrm>
        </p:grpSpPr>
        <p:sp>
          <p:nvSpPr>
            <p:cNvPr id="1989686" name="Rectangle 54"/>
            <p:cNvSpPr>
              <a:spLocks noChangeArrowheads="1"/>
            </p:cNvSpPr>
            <p:nvPr userDrawn="1"/>
          </p:nvSpPr>
          <p:spPr bwMode="auto">
            <a:xfrm>
              <a:off x="0" y="252"/>
              <a:ext cx="5482" cy="5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989687" name="Freeform 34"/>
            <p:cNvSpPr>
              <a:spLocks/>
            </p:cNvSpPr>
            <p:nvPr userDrawn="1"/>
          </p:nvSpPr>
          <p:spPr bwMode="auto">
            <a:xfrm>
              <a:off x="148" y="365"/>
              <a:ext cx="381" cy="178"/>
            </a:xfrm>
            <a:custGeom>
              <a:avLst/>
              <a:gdLst>
                <a:gd name="T0" fmla="*/ 1 w 190"/>
                <a:gd name="T1" fmla="*/ 87 h 89"/>
                <a:gd name="T2" fmla="*/ 0 w 190"/>
                <a:gd name="T3" fmla="*/ 88 h 89"/>
                <a:gd name="T4" fmla="*/ 1 w 190"/>
                <a:gd name="T5" fmla="*/ 88 h 89"/>
                <a:gd name="T6" fmla="*/ 53 w 190"/>
                <a:gd name="T7" fmla="*/ 85 h 89"/>
                <a:gd name="T8" fmla="*/ 155 w 190"/>
                <a:gd name="T9" fmla="*/ 45 h 89"/>
                <a:gd name="T10" fmla="*/ 188 w 190"/>
                <a:gd name="T11" fmla="*/ 41 h 89"/>
                <a:gd name="T12" fmla="*/ 190 w 190"/>
                <a:gd name="T13" fmla="*/ 40 h 89"/>
                <a:gd name="T14" fmla="*/ 188 w 190"/>
                <a:gd name="T15" fmla="*/ 39 h 89"/>
                <a:gd name="T16" fmla="*/ 179 w 190"/>
                <a:gd name="T17" fmla="*/ 36 h 89"/>
                <a:gd name="T18" fmla="*/ 165 w 190"/>
                <a:gd name="T19" fmla="*/ 30 h 89"/>
                <a:gd name="T20" fmla="*/ 110 w 190"/>
                <a:gd name="T21" fmla="*/ 44 h 89"/>
                <a:gd name="T22" fmla="*/ 66 w 190"/>
                <a:gd name="T23" fmla="*/ 15 h 89"/>
                <a:gd name="T24" fmla="*/ 23 w 190"/>
                <a:gd name="T25" fmla="*/ 7 h 89"/>
                <a:gd name="T26" fmla="*/ 7 w 190"/>
                <a:gd name="T27" fmla="*/ 0 h 89"/>
                <a:gd name="T28" fmla="*/ 5 w 190"/>
                <a:gd name="T29" fmla="*/ 0 h 89"/>
                <a:gd name="T30" fmla="*/ 6 w 190"/>
                <a:gd name="T31" fmla="*/ 3 h 89"/>
                <a:gd name="T32" fmla="*/ 49 w 190"/>
                <a:gd name="T33" fmla="*/ 62 h 89"/>
                <a:gd name="T34" fmla="*/ 44 w 190"/>
                <a:gd name="T35" fmla="*/ 69 h 89"/>
                <a:gd name="T36" fmla="*/ 1 w 190"/>
                <a:gd name="T37" fmla="*/ 8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89"/>
                <a:gd name="T59" fmla="*/ 190 w 190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89">
                  <a:moveTo>
                    <a:pt x="1" y="87"/>
                  </a:move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1" y="88"/>
                    <a:pt x="1" y="88"/>
                  </a:cubicBezTo>
                  <a:cubicBezTo>
                    <a:pt x="15" y="89"/>
                    <a:pt x="35" y="88"/>
                    <a:pt x="53" y="85"/>
                  </a:cubicBezTo>
                  <a:cubicBezTo>
                    <a:pt x="117" y="76"/>
                    <a:pt x="103" y="57"/>
                    <a:pt x="155" y="45"/>
                  </a:cubicBezTo>
                  <a:cubicBezTo>
                    <a:pt x="165" y="43"/>
                    <a:pt x="188" y="41"/>
                    <a:pt x="188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89" y="39"/>
                    <a:pt x="188" y="39"/>
                  </a:cubicBezTo>
                  <a:cubicBezTo>
                    <a:pt x="187" y="39"/>
                    <a:pt x="179" y="36"/>
                    <a:pt x="179" y="36"/>
                  </a:cubicBezTo>
                  <a:cubicBezTo>
                    <a:pt x="177" y="32"/>
                    <a:pt x="171" y="29"/>
                    <a:pt x="165" y="30"/>
                  </a:cubicBezTo>
                  <a:cubicBezTo>
                    <a:pt x="150" y="32"/>
                    <a:pt x="130" y="47"/>
                    <a:pt x="110" y="44"/>
                  </a:cubicBezTo>
                  <a:cubicBezTo>
                    <a:pt x="103" y="30"/>
                    <a:pt x="86" y="18"/>
                    <a:pt x="66" y="15"/>
                  </a:cubicBezTo>
                  <a:cubicBezTo>
                    <a:pt x="43" y="12"/>
                    <a:pt x="32" y="9"/>
                    <a:pt x="23" y="7"/>
                  </a:cubicBezTo>
                  <a:cubicBezTo>
                    <a:pt x="15" y="4"/>
                    <a:pt x="10" y="2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5" y="2"/>
                    <a:pt x="6" y="3"/>
                  </a:cubicBezTo>
                  <a:cubicBezTo>
                    <a:pt x="14" y="27"/>
                    <a:pt x="45" y="50"/>
                    <a:pt x="49" y="62"/>
                  </a:cubicBezTo>
                  <a:cubicBezTo>
                    <a:pt x="49" y="65"/>
                    <a:pt x="49" y="66"/>
                    <a:pt x="44" y="69"/>
                  </a:cubicBezTo>
                  <a:cubicBezTo>
                    <a:pt x="32" y="76"/>
                    <a:pt x="18" y="83"/>
                    <a:pt x="1" y="8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896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79375"/>
            <a:ext cx="7693025" cy="86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0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saisir le style du titre du masque</a:t>
            </a:r>
          </a:p>
        </p:txBody>
      </p:sp>
      <p:sp>
        <p:nvSpPr>
          <p:cNvPr id="19896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497013"/>
            <a:ext cx="7693025" cy="4408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989689" name="Picture 57" descr="01_030_signatureTaglineCentre_RVB"/>
          <p:cNvPicPr>
            <a:picLocks noChangeAspect="1" noChangeArrowheads="1"/>
          </p:cNvPicPr>
          <p:nvPr userDrawn="1"/>
        </p:nvPicPr>
        <p:blipFill>
          <a:blip r:embed="rId8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13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934787AE-76F0-4792-96CD-6618B7690BD9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4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5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868" r:id="rId2"/>
    <p:sldLayoutId id="2147483870" r:id="rId3"/>
    <p:sldLayoutId id="2147483872" r:id="rId4"/>
    <p:sldLayoutId id="2147483873" r:id="rId5"/>
    <p:sldLayoutId id="2147483899" r:id="rId6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algn="l" defTabSz="241300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CCD93E"/>
        </a:buClr>
        <a:buFont typeface="Wingdings" pitchFamily="2" charset="2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174625" indent="-173038" algn="l" defTabSz="241300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bg1"/>
        </a:buClr>
        <a:buSzPct val="80000"/>
        <a:buFont typeface="Arial" charset="0"/>
        <a:buChar char="►"/>
        <a:defRPr sz="1600">
          <a:solidFill>
            <a:srgbClr val="333333"/>
          </a:solidFill>
          <a:latin typeface="+mn-lt"/>
          <a:cs typeface="+mn-cs"/>
        </a:defRPr>
      </a:lvl2pPr>
      <a:lvl3pPr marL="355600" indent="-17938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  <a:cs typeface="+mn-cs"/>
        </a:defRPr>
      </a:lvl3pPr>
      <a:lvl4pPr marL="530225" indent="-17303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Font typeface="Trebuchet MS" pitchFamily="34" charset="0"/>
        <a:buChar char="&gt;"/>
        <a:defRPr sz="1100">
          <a:solidFill>
            <a:srgbClr val="333333"/>
          </a:solidFill>
          <a:latin typeface="+mn-lt"/>
          <a:cs typeface="+mn-cs"/>
        </a:defRPr>
      </a:lvl4pPr>
      <a:lvl5pPr marL="7032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5pPr>
      <a:lvl6pPr marL="11604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6pPr>
      <a:lvl7pPr marL="16176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7pPr>
      <a:lvl8pPr marL="20748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8pPr>
      <a:lvl9pPr marL="25320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733" name="Group 53"/>
          <p:cNvGrpSpPr>
            <a:grpSpLocks/>
          </p:cNvGrpSpPr>
          <p:nvPr userDrawn="1"/>
        </p:nvGrpSpPr>
        <p:grpSpPr bwMode="auto">
          <a:xfrm>
            <a:off x="0" y="79375"/>
            <a:ext cx="8702675" cy="877888"/>
            <a:chOff x="0" y="252"/>
            <a:chExt cx="5482" cy="553"/>
          </a:xfrm>
        </p:grpSpPr>
        <p:sp>
          <p:nvSpPr>
            <p:cNvPr id="1991734" name="Rectangle 54"/>
            <p:cNvSpPr>
              <a:spLocks noChangeArrowheads="1"/>
            </p:cNvSpPr>
            <p:nvPr userDrawn="1"/>
          </p:nvSpPr>
          <p:spPr bwMode="auto">
            <a:xfrm>
              <a:off x="0" y="252"/>
              <a:ext cx="5482" cy="5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991735" name="Freeform 34"/>
            <p:cNvSpPr>
              <a:spLocks/>
            </p:cNvSpPr>
            <p:nvPr userDrawn="1"/>
          </p:nvSpPr>
          <p:spPr bwMode="auto">
            <a:xfrm>
              <a:off x="148" y="365"/>
              <a:ext cx="381" cy="178"/>
            </a:xfrm>
            <a:custGeom>
              <a:avLst/>
              <a:gdLst>
                <a:gd name="T0" fmla="*/ 1 w 190"/>
                <a:gd name="T1" fmla="*/ 87 h 89"/>
                <a:gd name="T2" fmla="*/ 0 w 190"/>
                <a:gd name="T3" fmla="*/ 88 h 89"/>
                <a:gd name="T4" fmla="*/ 1 w 190"/>
                <a:gd name="T5" fmla="*/ 88 h 89"/>
                <a:gd name="T6" fmla="*/ 53 w 190"/>
                <a:gd name="T7" fmla="*/ 85 h 89"/>
                <a:gd name="T8" fmla="*/ 155 w 190"/>
                <a:gd name="T9" fmla="*/ 45 h 89"/>
                <a:gd name="T10" fmla="*/ 188 w 190"/>
                <a:gd name="T11" fmla="*/ 41 h 89"/>
                <a:gd name="T12" fmla="*/ 190 w 190"/>
                <a:gd name="T13" fmla="*/ 40 h 89"/>
                <a:gd name="T14" fmla="*/ 188 w 190"/>
                <a:gd name="T15" fmla="*/ 39 h 89"/>
                <a:gd name="T16" fmla="*/ 179 w 190"/>
                <a:gd name="T17" fmla="*/ 36 h 89"/>
                <a:gd name="T18" fmla="*/ 165 w 190"/>
                <a:gd name="T19" fmla="*/ 30 h 89"/>
                <a:gd name="T20" fmla="*/ 110 w 190"/>
                <a:gd name="T21" fmla="*/ 44 h 89"/>
                <a:gd name="T22" fmla="*/ 66 w 190"/>
                <a:gd name="T23" fmla="*/ 15 h 89"/>
                <a:gd name="T24" fmla="*/ 23 w 190"/>
                <a:gd name="T25" fmla="*/ 7 h 89"/>
                <a:gd name="T26" fmla="*/ 7 w 190"/>
                <a:gd name="T27" fmla="*/ 0 h 89"/>
                <a:gd name="T28" fmla="*/ 5 w 190"/>
                <a:gd name="T29" fmla="*/ 0 h 89"/>
                <a:gd name="T30" fmla="*/ 6 w 190"/>
                <a:gd name="T31" fmla="*/ 3 h 89"/>
                <a:gd name="T32" fmla="*/ 49 w 190"/>
                <a:gd name="T33" fmla="*/ 62 h 89"/>
                <a:gd name="T34" fmla="*/ 44 w 190"/>
                <a:gd name="T35" fmla="*/ 69 h 89"/>
                <a:gd name="T36" fmla="*/ 1 w 190"/>
                <a:gd name="T37" fmla="*/ 8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89"/>
                <a:gd name="T59" fmla="*/ 190 w 190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89">
                  <a:moveTo>
                    <a:pt x="1" y="87"/>
                  </a:move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1" y="88"/>
                    <a:pt x="1" y="88"/>
                  </a:cubicBezTo>
                  <a:cubicBezTo>
                    <a:pt x="15" y="89"/>
                    <a:pt x="35" y="88"/>
                    <a:pt x="53" y="85"/>
                  </a:cubicBezTo>
                  <a:cubicBezTo>
                    <a:pt x="117" y="76"/>
                    <a:pt x="103" y="57"/>
                    <a:pt x="155" y="45"/>
                  </a:cubicBezTo>
                  <a:cubicBezTo>
                    <a:pt x="165" y="43"/>
                    <a:pt x="188" y="41"/>
                    <a:pt x="188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89" y="39"/>
                    <a:pt x="188" y="39"/>
                  </a:cubicBezTo>
                  <a:cubicBezTo>
                    <a:pt x="187" y="39"/>
                    <a:pt x="179" y="36"/>
                    <a:pt x="179" y="36"/>
                  </a:cubicBezTo>
                  <a:cubicBezTo>
                    <a:pt x="177" y="32"/>
                    <a:pt x="171" y="29"/>
                    <a:pt x="165" y="30"/>
                  </a:cubicBezTo>
                  <a:cubicBezTo>
                    <a:pt x="150" y="32"/>
                    <a:pt x="130" y="47"/>
                    <a:pt x="110" y="44"/>
                  </a:cubicBezTo>
                  <a:cubicBezTo>
                    <a:pt x="103" y="30"/>
                    <a:pt x="86" y="18"/>
                    <a:pt x="66" y="15"/>
                  </a:cubicBezTo>
                  <a:cubicBezTo>
                    <a:pt x="43" y="12"/>
                    <a:pt x="32" y="9"/>
                    <a:pt x="23" y="7"/>
                  </a:cubicBezTo>
                  <a:cubicBezTo>
                    <a:pt x="15" y="4"/>
                    <a:pt x="10" y="2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5" y="2"/>
                    <a:pt x="6" y="3"/>
                  </a:cubicBezTo>
                  <a:cubicBezTo>
                    <a:pt x="14" y="27"/>
                    <a:pt x="45" y="50"/>
                    <a:pt x="49" y="62"/>
                  </a:cubicBezTo>
                  <a:cubicBezTo>
                    <a:pt x="49" y="65"/>
                    <a:pt x="49" y="66"/>
                    <a:pt x="44" y="69"/>
                  </a:cubicBezTo>
                  <a:cubicBezTo>
                    <a:pt x="32" y="76"/>
                    <a:pt x="18" y="83"/>
                    <a:pt x="1" y="8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916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79375"/>
            <a:ext cx="7693025" cy="86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0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saisir le style du titre du masque</a:t>
            </a:r>
          </a:p>
        </p:txBody>
      </p:sp>
      <p:sp>
        <p:nvSpPr>
          <p:cNvPr id="19916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735138"/>
            <a:ext cx="7693025" cy="417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991737" name="Picture 57" descr="01_030_signatureTaglineCentre_RVB"/>
          <p:cNvPicPr>
            <a:picLocks noChangeAspect="1" noChangeArrowheads="1"/>
          </p:cNvPicPr>
          <p:nvPr userDrawn="1"/>
        </p:nvPicPr>
        <p:blipFill>
          <a:blip r:embed="rId7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3ED2DC7E-DFF9-432B-9F9F-1BE3EF60F66C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878" r:id="rId2"/>
    <p:sldLayoutId id="2147483880" r:id="rId3"/>
    <p:sldLayoutId id="2147483882" r:id="rId4"/>
    <p:sldLayoutId id="2147483883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algn="l" defTabSz="241300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CCD93E"/>
        </a:buClr>
        <a:buFont typeface="Wingdings" pitchFamily="2" charset="2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174625" indent="-173038" algn="l" defTabSz="241300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bg1"/>
        </a:buClr>
        <a:buSzPct val="80000"/>
        <a:buFont typeface="Arial" charset="0"/>
        <a:buChar char="►"/>
        <a:defRPr sz="1600">
          <a:solidFill>
            <a:srgbClr val="333333"/>
          </a:solidFill>
          <a:latin typeface="+mn-lt"/>
          <a:cs typeface="+mn-cs"/>
        </a:defRPr>
      </a:lvl2pPr>
      <a:lvl3pPr marL="355600" indent="-17938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  <a:cs typeface="+mn-cs"/>
        </a:defRPr>
      </a:lvl3pPr>
      <a:lvl4pPr marL="530225" indent="-17303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Trebuchet MS" pitchFamily="34" charset="0"/>
        <a:buChar char="&gt;"/>
        <a:defRPr sz="1100">
          <a:solidFill>
            <a:srgbClr val="333333"/>
          </a:solidFill>
          <a:latin typeface="+mn-lt"/>
          <a:cs typeface="+mn-cs"/>
        </a:defRPr>
      </a:lvl4pPr>
      <a:lvl5pPr marL="7032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5pPr>
      <a:lvl6pPr marL="11604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6pPr>
      <a:lvl7pPr marL="16176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7pPr>
      <a:lvl8pPr marL="20748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8pPr>
      <a:lvl9pPr marL="25320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3781" name="Group 53"/>
          <p:cNvGrpSpPr>
            <a:grpSpLocks/>
          </p:cNvGrpSpPr>
          <p:nvPr userDrawn="1"/>
        </p:nvGrpSpPr>
        <p:grpSpPr bwMode="auto">
          <a:xfrm>
            <a:off x="0" y="79375"/>
            <a:ext cx="8702675" cy="877888"/>
            <a:chOff x="0" y="252"/>
            <a:chExt cx="5482" cy="553"/>
          </a:xfrm>
        </p:grpSpPr>
        <p:sp>
          <p:nvSpPr>
            <p:cNvPr id="1993782" name="Rectangle 54"/>
            <p:cNvSpPr>
              <a:spLocks noChangeArrowheads="1"/>
            </p:cNvSpPr>
            <p:nvPr userDrawn="1"/>
          </p:nvSpPr>
          <p:spPr bwMode="auto">
            <a:xfrm>
              <a:off x="0" y="252"/>
              <a:ext cx="5482" cy="5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993783" name="Freeform 34"/>
            <p:cNvSpPr>
              <a:spLocks/>
            </p:cNvSpPr>
            <p:nvPr userDrawn="1"/>
          </p:nvSpPr>
          <p:spPr bwMode="auto">
            <a:xfrm>
              <a:off x="148" y="365"/>
              <a:ext cx="381" cy="178"/>
            </a:xfrm>
            <a:custGeom>
              <a:avLst/>
              <a:gdLst>
                <a:gd name="T0" fmla="*/ 1 w 190"/>
                <a:gd name="T1" fmla="*/ 87 h 89"/>
                <a:gd name="T2" fmla="*/ 0 w 190"/>
                <a:gd name="T3" fmla="*/ 88 h 89"/>
                <a:gd name="T4" fmla="*/ 1 w 190"/>
                <a:gd name="T5" fmla="*/ 88 h 89"/>
                <a:gd name="T6" fmla="*/ 53 w 190"/>
                <a:gd name="T7" fmla="*/ 85 h 89"/>
                <a:gd name="T8" fmla="*/ 155 w 190"/>
                <a:gd name="T9" fmla="*/ 45 h 89"/>
                <a:gd name="T10" fmla="*/ 188 w 190"/>
                <a:gd name="T11" fmla="*/ 41 h 89"/>
                <a:gd name="T12" fmla="*/ 190 w 190"/>
                <a:gd name="T13" fmla="*/ 40 h 89"/>
                <a:gd name="T14" fmla="*/ 188 w 190"/>
                <a:gd name="T15" fmla="*/ 39 h 89"/>
                <a:gd name="T16" fmla="*/ 179 w 190"/>
                <a:gd name="T17" fmla="*/ 36 h 89"/>
                <a:gd name="T18" fmla="*/ 165 w 190"/>
                <a:gd name="T19" fmla="*/ 30 h 89"/>
                <a:gd name="T20" fmla="*/ 110 w 190"/>
                <a:gd name="T21" fmla="*/ 44 h 89"/>
                <a:gd name="T22" fmla="*/ 66 w 190"/>
                <a:gd name="T23" fmla="*/ 15 h 89"/>
                <a:gd name="T24" fmla="*/ 23 w 190"/>
                <a:gd name="T25" fmla="*/ 7 h 89"/>
                <a:gd name="T26" fmla="*/ 7 w 190"/>
                <a:gd name="T27" fmla="*/ 0 h 89"/>
                <a:gd name="T28" fmla="*/ 5 w 190"/>
                <a:gd name="T29" fmla="*/ 0 h 89"/>
                <a:gd name="T30" fmla="*/ 6 w 190"/>
                <a:gd name="T31" fmla="*/ 3 h 89"/>
                <a:gd name="T32" fmla="*/ 49 w 190"/>
                <a:gd name="T33" fmla="*/ 62 h 89"/>
                <a:gd name="T34" fmla="*/ 44 w 190"/>
                <a:gd name="T35" fmla="*/ 69 h 89"/>
                <a:gd name="T36" fmla="*/ 1 w 190"/>
                <a:gd name="T37" fmla="*/ 8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89"/>
                <a:gd name="T59" fmla="*/ 190 w 190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89">
                  <a:moveTo>
                    <a:pt x="1" y="87"/>
                  </a:move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1" y="88"/>
                    <a:pt x="1" y="88"/>
                  </a:cubicBezTo>
                  <a:cubicBezTo>
                    <a:pt x="15" y="89"/>
                    <a:pt x="35" y="88"/>
                    <a:pt x="53" y="85"/>
                  </a:cubicBezTo>
                  <a:cubicBezTo>
                    <a:pt x="117" y="76"/>
                    <a:pt x="103" y="57"/>
                    <a:pt x="155" y="45"/>
                  </a:cubicBezTo>
                  <a:cubicBezTo>
                    <a:pt x="165" y="43"/>
                    <a:pt x="188" y="41"/>
                    <a:pt x="188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89" y="39"/>
                    <a:pt x="188" y="39"/>
                  </a:cubicBezTo>
                  <a:cubicBezTo>
                    <a:pt x="187" y="39"/>
                    <a:pt x="179" y="36"/>
                    <a:pt x="179" y="36"/>
                  </a:cubicBezTo>
                  <a:cubicBezTo>
                    <a:pt x="177" y="32"/>
                    <a:pt x="171" y="29"/>
                    <a:pt x="165" y="30"/>
                  </a:cubicBezTo>
                  <a:cubicBezTo>
                    <a:pt x="150" y="32"/>
                    <a:pt x="130" y="47"/>
                    <a:pt x="110" y="44"/>
                  </a:cubicBezTo>
                  <a:cubicBezTo>
                    <a:pt x="103" y="30"/>
                    <a:pt x="86" y="18"/>
                    <a:pt x="66" y="15"/>
                  </a:cubicBezTo>
                  <a:cubicBezTo>
                    <a:pt x="43" y="12"/>
                    <a:pt x="32" y="9"/>
                    <a:pt x="23" y="7"/>
                  </a:cubicBezTo>
                  <a:cubicBezTo>
                    <a:pt x="15" y="4"/>
                    <a:pt x="10" y="2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5" y="2"/>
                    <a:pt x="6" y="3"/>
                  </a:cubicBezTo>
                  <a:cubicBezTo>
                    <a:pt x="14" y="27"/>
                    <a:pt x="45" y="50"/>
                    <a:pt x="49" y="62"/>
                  </a:cubicBezTo>
                  <a:cubicBezTo>
                    <a:pt x="49" y="65"/>
                    <a:pt x="49" y="66"/>
                    <a:pt x="44" y="69"/>
                  </a:cubicBezTo>
                  <a:cubicBezTo>
                    <a:pt x="32" y="76"/>
                    <a:pt x="18" y="83"/>
                    <a:pt x="1" y="8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937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79375"/>
            <a:ext cx="7693025" cy="86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0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saisir le style du titre du masque</a:t>
            </a:r>
          </a:p>
        </p:txBody>
      </p:sp>
      <p:sp>
        <p:nvSpPr>
          <p:cNvPr id="19937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497013"/>
            <a:ext cx="7693025" cy="4408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993785" name="Picture 57" descr="01_030_signatureTaglineCentre_RVB"/>
          <p:cNvPicPr>
            <a:picLocks noChangeAspect="1" noChangeArrowheads="1"/>
          </p:cNvPicPr>
          <p:nvPr userDrawn="1"/>
        </p:nvPicPr>
        <p:blipFill>
          <a:blip r:embed="rId7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13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EEE8B4B0-A122-40ED-9A30-F79A487A61BB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4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5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888" r:id="rId2"/>
    <p:sldLayoutId id="2147483890" r:id="rId3"/>
    <p:sldLayoutId id="2147483892" r:id="rId4"/>
    <p:sldLayoutId id="2147483893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algn="l" defTabSz="241300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CCD93E"/>
        </a:buClr>
        <a:buFont typeface="Wingdings" pitchFamily="2" charset="2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174625" indent="-173038" algn="l" defTabSz="241300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bg1"/>
        </a:buClr>
        <a:buSzPct val="80000"/>
        <a:buFont typeface="Arial" charset="0"/>
        <a:buChar char="►"/>
        <a:defRPr sz="1600">
          <a:solidFill>
            <a:srgbClr val="333333"/>
          </a:solidFill>
          <a:latin typeface="+mn-lt"/>
          <a:cs typeface="+mn-cs"/>
        </a:defRPr>
      </a:lvl2pPr>
      <a:lvl3pPr marL="355600" indent="-17938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  <a:cs typeface="+mn-cs"/>
        </a:defRPr>
      </a:lvl3pPr>
      <a:lvl4pPr marL="530225" indent="-17303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tx2"/>
        </a:buClr>
        <a:buFont typeface="Trebuchet MS" pitchFamily="34" charset="0"/>
        <a:buChar char="&gt;"/>
        <a:defRPr sz="1100">
          <a:solidFill>
            <a:srgbClr val="333333"/>
          </a:solidFill>
          <a:latin typeface="+mn-lt"/>
          <a:cs typeface="+mn-cs"/>
        </a:defRPr>
      </a:lvl4pPr>
      <a:lvl5pPr marL="7032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5pPr>
      <a:lvl6pPr marL="11604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6pPr>
      <a:lvl7pPr marL="16176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7pPr>
      <a:lvl8pPr marL="20748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8pPr>
      <a:lvl9pPr marL="25320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4131" name="Group 51"/>
          <p:cNvGrpSpPr>
            <a:grpSpLocks/>
          </p:cNvGrpSpPr>
          <p:nvPr userDrawn="1"/>
        </p:nvGrpSpPr>
        <p:grpSpPr bwMode="auto">
          <a:xfrm>
            <a:off x="0" y="79375"/>
            <a:ext cx="8702675" cy="877888"/>
            <a:chOff x="0" y="252"/>
            <a:chExt cx="5482" cy="553"/>
          </a:xfrm>
        </p:grpSpPr>
        <p:sp>
          <p:nvSpPr>
            <p:cNvPr id="2094132" name="Rectangle 52"/>
            <p:cNvSpPr>
              <a:spLocks noChangeArrowheads="1"/>
            </p:cNvSpPr>
            <p:nvPr userDrawn="1"/>
          </p:nvSpPr>
          <p:spPr bwMode="auto">
            <a:xfrm>
              <a:off x="0" y="252"/>
              <a:ext cx="5482" cy="553"/>
            </a:xfrm>
            <a:prstGeom prst="rect">
              <a:avLst/>
            </a:prstGeom>
            <a:solidFill>
              <a:srgbClr val="0F2F7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2094133" name="Freeform 34"/>
            <p:cNvSpPr>
              <a:spLocks/>
            </p:cNvSpPr>
            <p:nvPr userDrawn="1"/>
          </p:nvSpPr>
          <p:spPr bwMode="auto">
            <a:xfrm>
              <a:off x="148" y="365"/>
              <a:ext cx="381" cy="178"/>
            </a:xfrm>
            <a:custGeom>
              <a:avLst/>
              <a:gdLst>
                <a:gd name="T0" fmla="*/ 1 w 190"/>
                <a:gd name="T1" fmla="*/ 87 h 89"/>
                <a:gd name="T2" fmla="*/ 0 w 190"/>
                <a:gd name="T3" fmla="*/ 88 h 89"/>
                <a:gd name="T4" fmla="*/ 1 w 190"/>
                <a:gd name="T5" fmla="*/ 88 h 89"/>
                <a:gd name="T6" fmla="*/ 53 w 190"/>
                <a:gd name="T7" fmla="*/ 85 h 89"/>
                <a:gd name="T8" fmla="*/ 155 w 190"/>
                <a:gd name="T9" fmla="*/ 45 h 89"/>
                <a:gd name="T10" fmla="*/ 188 w 190"/>
                <a:gd name="T11" fmla="*/ 41 h 89"/>
                <a:gd name="T12" fmla="*/ 190 w 190"/>
                <a:gd name="T13" fmla="*/ 40 h 89"/>
                <a:gd name="T14" fmla="*/ 188 w 190"/>
                <a:gd name="T15" fmla="*/ 39 h 89"/>
                <a:gd name="T16" fmla="*/ 179 w 190"/>
                <a:gd name="T17" fmla="*/ 36 h 89"/>
                <a:gd name="T18" fmla="*/ 165 w 190"/>
                <a:gd name="T19" fmla="*/ 30 h 89"/>
                <a:gd name="T20" fmla="*/ 110 w 190"/>
                <a:gd name="T21" fmla="*/ 44 h 89"/>
                <a:gd name="T22" fmla="*/ 66 w 190"/>
                <a:gd name="T23" fmla="*/ 15 h 89"/>
                <a:gd name="T24" fmla="*/ 23 w 190"/>
                <a:gd name="T25" fmla="*/ 7 h 89"/>
                <a:gd name="T26" fmla="*/ 7 w 190"/>
                <a:gd name="T27" fmla="*/ 0 h 89"/>
                <a:gd name="T28" fmla="*/ 5 w 190"/>
                <a:gd name="T29" fmla="*/ 0 h 89"/>
                <a:gd name="T30" fmla="*/ 6 w 190"/>
                <a:gd name="T31" fmla="*/ 3 h 89"/>
                <a:gd name="T32" fmla="*/ 49 w 190"/>
                <a:gd name="T33" fmla="*/ 62 h 89"/>
                <a:gd name="T34" fmla="*/ 44 w 190"/>
                <a:gd name="T35" fmla="*/ 69 h 89"/>
                <a:gd name="T36" fmla="*/ 1 w 190"/>
                <a:gd name="T37" fmla="*/ 8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89"/>
                <a:gd name="T59" fmla="*/ 190 w 190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89">
                  <a:moveTo>
                    <a:pt x="1" y="87"/>
                  </a:move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1" y="88"/>
                    <a:pt x="1" y="88"/>
                  </a:cubicBezTo>
                  <a:cubicBezTo>
                    <a:pt x="15" y="89"/>
                    <a:pt x="35" y="88"/>
                    <a:pt x="53" y="85"/>
                  </a:cubicBezTo>
                  <a:cubicBezTo>
                    <a:pt x="117" y="76"/>
                    <a:pt x="103" y="57"/>
                    <a:pt x="155" y="45"/>
                  </a:cubicBezTo>
                  <a:cubicBezTo>
                    <a:pt x="165" y="43"/>
                    <a:pt x="188" y="41"/>
                    <a:pt x="188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89" y="39"/>
                    <a:pt x="188" y="39"/>
                  </a:cubicBezTo>
                  <a:cubicBezTo>
                    <a:pt x="187" y="39"/>
                    <a:pt x="179" y="36"/>
                    <a:pt x="179" y="36"/>
                  </a:cubicBezTo>
                  <a:cubicBezTo>
                    <a:pt x="177" y="32"/>
                    <a:pt x="171" y="29"/>
                    <a:pt x="165" y="30"/>
                  </a:cubicBezTo>
                  <a:cubicBezTo>
                    <a:pt x="150" y="32"/>
                    <a:pt x="130" y="47"/>
                    <a:pt x="110" y="44"/>
                  </a:cubicBezTo>
                  <a:cubicBezTo>
                    <a:pt x="103" y="30"/>
                    <a:pt x="86" y="18"/>
                    <a:pt x="66" y="15"/>
                  </a:cubicBezTo>
                  <a:cubicBezTo>
                    <a:pt x="43" y="12"/>
                    <a:pt x="32" y="9"/>
                    <a:pt x="23" y="7"/>
                  </a:cubicBezTo>
                  <a:cubicBezTo>
                    <a:pt x="15" y="4"/>
                    <a:pt x="10" y="2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5" y="2"/>
                    <a:pt x="6" y="3"/>
                  </a:cubicBezTo>
                  <a:cubicBezTo>
                    <a:pt x="14" y="27"/>
                    <a:pt x="45" y="50"/>
                    <a:pt x="49" y="62"/>
                  </a:cubicBezTo>
                  <a:cubicBezTo>
                    <a:pt x="49" y="65"/>
                    <a:pt x="49" y="66"/>
                    <a:pt x="44" y="69"/>
                  </a:cubicBezTo>
                  <a:cubicBezTo>
                    <a:pt x="32" y="76"/>
                    <a:pt x="18" y="83"/>
                    <a:pt x="1" y="8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9408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497013"/>
            <a:ext cx="7693025" cy="4408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940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80963"/>
            <a:ext cx="7693025" cy="87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0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2094130" name="Picture 50" descr="01_030_signatureTaglineCentre_RVB"/>
          <p:cNvPicPr>
            <a:picLocks noChangeAspect="1" noChangeArrowheads="1"/>
          </p:cNvPicPr>
          <p:nvPr userDrawn="1"/>
        </p:nvPicPr>
        <p:blipFill>
          <a:blip r:embed="rId3" cstate="print"/>
          <a:srcRect r="-9209" b="-9767"/>
          <a:stretch>
            <a:fillRect/>
          </a:stretch>
        </p:blipFill>
        <p:spPr bwMode="auto">
          <a:xfrm>
            <a:off x="7129463" y="6108700"/>
            <a:ext cx="2014537" cy="749300"/>
          </a:xfrm>
          <a:prstGeom prst="rect">
            <a:avLst/>
          </a:prstGeom>
          <a:noFill/>
        </p:spPr>
      </p:pic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0A10F4EC-68F8-4FE4-AE8B-AFA64C11003B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algn="l" defTabSz="241300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CCD93E"/>
        </a:buClr>
        <a:buFont typeface="Wingdings" pitchFamily="2" charset="2"/>
        <a:defRPr sz="1600" b="1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3038" algn="l" defTabSz="241300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Arial" charset="0"/>
        <a:buChar char="►"/>
        <a:defRPr sz="1400">
          <a:solidFill>
            <a:srgbClr val="333333"/>
          </a:solidFill>
          <a:latin typeface="+mn-lt"/>
          <a:cs typeface="+mn-cs"/>
        </a:defRPr>
      </a:lvl2pPr>
      <a:lvl3pPr marL="355600" indent="-17938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200">
          <a:solidFill>
            <a:srgbClr val="333333"/>
          </a:solidFill>
          <a:latin typeface="+mn-lt"/>
          <a:cs typeface="+mn-cs"/>
        </a:defRPr>
      </a:lvl3pPr>
      <a:lvl4pPr marL="530225" indent="-17303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Trebuchet MS" pitchFamily="34" charset="0"/>
        <a:buChar char="&gt;"/>
        <a:defRPr sz="1000">
          <a:solidFill>
            <a:srgbClr val="333333"/>
          </a:solidFill>
          <a:latin typeface="+mn-lt"/>
          <a:cs typeface="+mn-cs"/>
        </a:defRPr>
      </a:lvl4pPr>
      <a:lvl5pPr marL="7032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5pPr>
      <a:lvl6pPr marL="11604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6pPr>
      <a:lvl7pPr marL="16176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7pPr>
      <a:lvl8pPr marL="20748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8pPr>
      <a:lvl9pPr marL="25320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6179" name="Group 51"/>
          <p:cNvGrpSpPr>
            <a:grpSpLocks/>
          </p:cNvGrpSpPr>
          <p:nvPr userDrawn="1"/>
        </p:nvGrpSpPr>
        <p:grpSpPr bwMode="auto">
          <a:xfrm>
            <a:off x="0" y="79375"/>
            <a:ext cx="8702675" cy="877888"/>
            <a:chOff x="0" y="252"/>
            <a:chExt cx="5482" cy="553"/>
          </a:xfrm>
        </p:grpSpPr>
        <p:sp>
          <p:nvSpPr>
            <p:cNvPr id="2096180" name="Rectangle 52"/>
            <p:cNvSpPr>
              <a:spLocks noChangeArrowheads="1"/>
            </p:cNvSpPr>
            <p:nvPr userDrawn="1"/>
          </p:nvSpPr>
          <p:spPr bwMode="auto">
            <a:xfrm>
              <a:off x="0" y="252"/>
              <a:ext cx="5482" cy="553"/>
            </a:xfrm>
            <a:prstGeom prst="rect">
              <a:avLst/>
            </a:prstGeom>
            <a:solidFill>
              <a:srgbClr val="0F2F7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2096181" name="Freeform 34"/>
            <p:cNvSpPr>
              <a:spLocks/>
            </p:cNvSpPr>
            <p:nvPr userDrawn="1"/>
          </p:nvSpPr>
          <p:spPr bwMode="auto">
            <a:xfrm>
              <a:off x="148" y="365"/>
              <a:ext cx="381" cy="178"/>
            </a:xfrm>
            <a:custGeom>
              <a:avLst/>
              <a:gdLst>
                <a:gd name="T0" fmla="*/ 1 w 190"/>
                <a:gd name="T1" fmla="*/ 87 h 89"/>
                <a:gd name="T2" fmla="*/ 0 w 190"/>
                <a:gd name="T3" fmla="*/ 88 h 89"/>
                <a:gd name="T4" fmla="*/ 1 w 190"/>
                <a:gd name="T5" fmla="*/ 88 h 89"/>
                <a:gd name="T6" fmla="*/ 53 w 190"/>
                <a:gd name="T7" fmla="*/ 85 h 89"/>
                <a:gd name="T8" fmla="*/ 155 w 190"/>
                <a:gd name="T9" fmla="*/ 45 h 89"/>
                <a:gd name="T10" fmla="*/ 188 w 190"/>
                <a:gd name="T11" fmla="*/ 41 h 89"/>
                <a:gd name="T12" fmla="*/ 190 w 190"/>
                <a:gd name="T13" fmla="*/ 40 h 89"/>
                <a:gd name="T14" fmla="*/ 188 w 190"/>
                <a:gd name="T15" fmla="*/ 39 h 89"/>
                <a:gd name="T16" fmla="*/ 179 w 190"/>
                <a:gd name="T17" fmla="*/ 36 h 89"/>
                <a:gd name="T18" fmla="*/ 165 w 190"/>
                <a:gd name="T19" fmla="*/ 30 h 89"/>
                <a:gd name="T20" fmla="*/ 110 w 190"/>
                <a:gd name="T21" fmla="*/ 44 h 89"/>
                <a:gd name="T22" fmla="*/ 66 w 190"/>
                <a:gd name="T23" fmla="*/ 15 h 89"/>
                <a:gd name="T24" fmla="*/ 23 w 190"/>
                <a:gd name="T25" fmla="*/ 7 h 89"/>
                <a:gd name="T26" fmla="*/ 7 w 190"/>
                <a:gd name="T27" fmla="*/ 0 h 89"/>
                <a:gd name="T28" fmla="*/ 5 w 190"/>
                <a:gd name="T29" fmla="*/ 0 h 89"/>
                <a:gd name="T30" fmla="*/ 6 w 190"/>
                <a:gd name="T31" fmla="*/ 3 h 89"/>
                <a:gd name="T32" fmla="*/ 49 w 190"/>
                <a:gd name="T33" fmla="*/ 62 h 89"/>
                <a:gd name="T34" fmla="*/ 44 w 190"/>
                <a:gd name="T35" fmla="*/ 69 h 89"/>
                <a:gd name="T36" fmla="*/ 1 w 190"/>
                <a:gd name="T37" fmla="*/ 8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89"/>
                <a:gd name="T59" fmla="*/ 190 w 190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89">
                  <a:moveTo>
                    <a:pt x="1" y="87"/>
                  </a:move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1" y="88"/>
                    <a:pt x="1" y="88"/>
                  </a:cubicBezTo>
                  <a:cubicBezTo>
                    <a:pt x="15" y="89"/>
                    <a:pt x="35" y="88"/>
                    <a:pt x="53" y="85"/>
                  </a:cubicBezTo>
                  <a:cubicBezTo>
                    <a:pt x="117" y="76"/>
                    <a:pt x="103" y="57"/>
                    <a:pt x="155" y="45"/>
                  </a:cubicBezTo>
                  <a:cubicBezTo>
                    <a:pt x="165" y="43"/>
                    <a:pt x="188" y="41"/>
                    <a:pt x="188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89" y="39"/>
                    <a:pt x="188" y="39"/>
                  </a:cubicBezTo>
                  <a:cubicBezTo>
                    <a:pt x="187" y="39"/>
                    <a:pt x="179" y="36"/>
                    <a:pt x="179" y="36"/>
                  </a:cubicBezTo>
                  <a:cubicBezTo>
                    <a:pt x="177" y="32"/>
                    <a:pt x="171" y="29"/>
                    <a:pt x="165" y="30"/>
                  </a:cubicBezTo>
                  <a:cubicBezTo>
                    <a:pt x="150" y="32"/>
                    <a:pt x="130" y="47"/>
                    <a:pt x="110" y="44"/>
                  </a:cubicBezTo>
                  <a:cubicBezTo>
                    <a:pt x="103" y="30"/>
                    <a:pt x="86" y="18"/>
                    <a:pt x="66" y="15"/>
                  </a:cubicBezTo>
                  <a:cubicBezTo>
                    <a:pt x="43" y="12"/>
                    <a:pt x="32" y="9"/>
                    <a:pt x="23" y="7"/>
                  </a:cubicBezTo>
                  <a:cubicBezTo>
                    <a:pt x="15" y="4"/>
                    <a:pt x="10" y="2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5" y="2"/>
                    <a:pt x="6" y="3"/>
                  </a:cubicBezTo>
                  <a:cubicBezTo>
                    <a:pt x="14" y="27"/>
                    <a:pt x="45" y="50"/>
                    <a:pt x="49" y="62"/>
                  </a:cubicBezTo>
                  <a:cubicBezTo>
                    <a:pt x="49" y="65"/>
                    <a:pt x="49" y="66"/>
                    <a:pt x="44" y="69"/>
                  </a:cubicBezTo>
                  <a:cubicBezTo>
                    <a:pt x="32" y="76"/>
                    <a:pt x="18" y="83"/>
                    <a:pt x="1" y="8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961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497013"/>
            <a:ext cx="7693025" cy="4408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961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80963"/>
            <a:ext cx="7693025" cy="87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0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2096178" name="Picture 50" descr="01_030_signatureTaglineCentre_RVB"/>
          <p:cNvPicPr>
            <a:picLocks noChangeAspect="1" noChangeArrowheads="1"/>
          </p:cNvPicPr>
          <p:nvPr userDrawn="1"/>
        </p:nvPicPr>
        <p:blipFill>
          <a:blip r:embed="rId7" cstate="print"/>
          <a:srcRect r="-9209" b="-9767"/>
          <a:stretch>
            <a:fillRect/>
          </a:stretch>
        </p:blipFill>
        <p:spPr bwMode="auto">
          <a:xfrm>
            <a:off x="7129463" y="6108700"/>
            <a:ext cx="2014537" cy="749300"/>
          </a:xfrm>
          <a:prstGeom prst="rect">
            <a:avLst/>
          </a:prstGeom>
          <a:noFill/>
        </p:spPr>
      </p:pic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850BD5BC-857D-4364-A935-74063FDE0518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895" r:id="rId2"/>
    <p:sldLayoutId id="2147483896" r:id="rId3"/>
    <p:sldLayoutId id="2147483897" r:id="rId4"/>
    <p:sldLayoutId id="2147483898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algn="l" defTabSz="241300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CCD93E"/>
        </a:buClr>
        <a:buFont typeface="Wingdings" pitchFamily="2" charset="2"/>
        <a:defRPr sz="1600" b="1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3038" algn="l" defTabSz="241300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Arial" charset="0"/>
        <a:buChar char="►"/>
        <a:defRPr sz="1400">
          <a:solidFill>
            <a:srgbClr val="333333"/>
          </a:solidFill>
          <a:latin typeface="+mn-lt"/>
          <a:cs typeface="+mn-cs"/>
        </a:defRPr>
      </a:lvl2pPr>
      <a:lvl3pPr marL="355600" indent="-17938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200">
          <a:solidFill>
            <a:srgbClr val="333333"/>
          </a:solidFill>
          <a:latin typeface="+mn-lt"/>
          <a:cs typeface="+mn-cs"/>
        </a:defRPr>
      </a:lvl3pPr>
      <a:lvl4pPr marL="530225" indent="-17303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hlink"/>
        </a:buClr>
        <a:buFont typeface="Trebuchet MS" pitchFamily="34" charset="0"/>
        <a:buChar char="&gt;"/>
        <a:defRPr sz="1000">
          <a:solidFill>
            <a:srgbClr val="333333"/>
          </a:solidFill>
          <a:latin typeface="+mn-lt"/>
          <a:cs typeface="+mn-cs"/>
        </a:defRPr>
      </a:lvl4pPr>
      <a:lvl5pPr marL="7032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5pPr>
      <a:lvl6pPr marL="11604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6pPr>
      <a:lvl7pPr marL="16176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7pPr>
      <a:lvl8pPr marL="20748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8pPr>
      <a:lvl9pPr marL="25320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8227" name="Group 51"/>
          <p:cNvGrpSpPr>
            <a:grpSpLocks/>
          </p:cNvGrpSpPr>
          <p:nvPr userDrawn="1"/>
        </p:nvGrpSpPr>
        <p:grpSpPr bwMode="auto">
          <a:xfrm>
            <a:off x="0" y="79375"/>
            <a:ext cx="8702675" cy="877888"/>
            <a:chOff x="0" y="252"/>
            <a:chExt cx="5482" cy="553"/>
          </a:xfrm>
        </p:grpSpPr>
        <p:sp>
          <p:nvSpPr>
            <p:cNvPr id="2098228" name="Rectangle 52"/>
            <p:cNvSpPr>
              <a:spLocks noChangeArrowheads="1"/>
            </p:cNvSpPr>
            <p:nvPr userDrawn="1"/>
          </p:nvSpPr>
          <p:spPr bwMode="auto">
            <a:xfrm>
              <a:off x="0" y="252"/>
              <a:ext cx="5482" cy="553"/>
            </a:xfrm>
            <a:prstGeom prst="rect">
              <a:avLst/>
            </a:prstGeom>
            <a:solidFill>
              <a:srgbClr val="0F2F7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2098229" name="Freeform 34"/>
            <p:cNvSpPr>
              <a:spLocks/>
            </p:cNvSpPr>
            <p:nvPr userDrawn="1"/>
          </p:nvSpPr>
          <p:spPr bwMode="auto">
            <a:xfrm>
              <a:off x="148" y="365"/>
              <a:ext cx="381" cy="178"/>
            </a:xfrm>
            <a:custGeom>
              <a:avLst/>
              <a:gdLst>
                <a:gd name="T0" fmla="*/ 1 w 190"/>
                <a:gd name="T1" fmla="*/ 87 h 89"/>
                <a:gd name="T2" fmla="*/ 0 w 190"/>
                <a:gd name="T3" fmla="*/ 88 h 89"/>
                <a:gd name="T4" fmla="*/ 1 w 190"/>
                <a:gd name="T5" fmla="*/ 88 h 89"/>
                <a:gd name="T6" fmla="*/ 53 w 190"/>
                <a:gd name="T7" fmla="*/ 85 h 89"/>
                <a:gd name="T8" fmla="*/ 155 w 190"/>
                <a:gd name="T9" fmla="*/ 45 h 89"/>
                <a:gd name="T10" fmla="*/ 188 w 190"/>
                <a:gd name="T11" fmla="*/ 41 h 89"/>
                <a:gd name="T12" fmla="*/ 190 w 190"/>
                <a:gd name="T13" fmla="*/ 40 h 89"/>
                <a:gd name="T14" fmla="*/ 188 w 190"/>
                <a:gd name="T15" fmla="*/ 39 h 89"/>
                <a:gd name="T16" fmla="*/ 179 w 190"/>
                <a:gd name="T17" fmla="*/ 36 h 89"/>
                <a:gd name="T18" fmla="*/ 165 w 190"/>
                <a:gd name="T19" fmla="*/ 30 h 89"/>
                <a:gd name="T20" fmla="*/ 110 w 190"/>
                <a:gd name="T21" fmla="*/ 44 h 89"/>
                <a:gd name="T22" fmla="*/ 66 w 190"/>
                <a:gd name="T23" fmla="*/ 15 h 89"/>
                <a:gd name="T24" fmla="*/ 23 w 190"/>
                <a:gd name="T25" fmla="*/ 7 h 89"/>
                <a:gd name="T26" fmla="*/ 7 w 190"/>
                <a:gd name="T27" fmla="*/ 0 h 89"/>
                <a:gd name="T28" fmla="*/ 5 w 190"/>
                <a:gd name="T29" fmla="*/ 0 h 89"/>
                <a:gd name="T30" fmla="*/ 6 w 190"/>
                <a:gd name="T31" fmla="*/ 3 h 89"/>
                <a:gd name="T32" fmla="*/ 49 w 190"/>
                <a:gd name="T33" fmla="*/ 62 h 89"/>
                <a:gd name="T34" fmla="*/ 44 w 190"/>
                <a:gd name="T35" fmla="*/ 69 h 89"/>
                <a:gd name="T36" fmla="*/ 1 w 190"/>
                <a:gd name="T37" fmla="*/ 8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89"/>
                <a:gd name="T59" fmla="*/ 190 w 190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89">
                  <a:moveTo>
                    <a:pt x="1" y="87"/>
                  </a:move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1" y="88"/>
                    <a:pt x="1" y="88"/>
                  </a:cubicBezTo>
                  <a:cubicBezTo>
                    <a:pt x="15" y="89"/>
                    <a:pt x="35" y="88"/>
                    <a:pt x="53" y="85"/>
                  </a:cubicBezTo>
                  <a:cubicBezTo>
                    <a:pt x="117" y="76"/>
                    <a:pt x="103" y="57"/>
                    <a:pt x="155" y="45"/>
                  </a:cubicBezTo>
                  <a:cubicBezTo>
                    <a:pt x="165" y="43"/>
                    <a:pt x="188" y="41"/>
                    <a:pt x="188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89" y="39"/>
                    <a:pt x="188" y="39"/>
                  </a:cubicBezTo>
                  <a:cubicBezTo>
                    <a:pt x="187" y="39"/>
                    <a:pt x="179" y="36"/>
                    <a:pt x="179" y="36"/>
                  </a:cubicBezTo>
                  <a:cubicBezTo>
                    <a:pt x="177" y="32"/>
                    <a:pt x="171" y="29"/>
                    <a:pt x="165" y="30"/>
                  </a:cubicBezTo>
                  <a:cubicBezTo>
                    <a:pt x="150" y="32"/>
                    <a:pt x="130" y="47"/>
                    <a:pt x="110" y="44"/>
                  </a:cubicBezTo>
                  <a:cubicBezTo>
                    <a:pt x="103" y="30"/>
                    <a:pt x="86" y="18"/>
                    <a:pt x="66" y="15"/>
                  </a:cubicBezTo>
                  <a:cubicBezTo>
                    <a:pt x="43" y="12"/>
                    <a:pt x="32" y="9"/>
                    <a:pt x="23" y="7"/>
                  </a:cubicBezTo>
                  <a:cubicBezTo>
                    <a:pt x="15" y="4"/>
                    <a:pt x="10" y="2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5" y="2"/>
                    <a:pt x="6" y="3"/>
                  </a:cubicBezTo>
                  <a:cubicBezTo>
                    <a:pt x="14" y="27"/>
                    <a:pt x="45" y="50"/>
                    <a:pt x="49" y="62"/>
                  </a:cubicBezTo>
                  <a:cubicBezTo>
                    <a:pt x="49" y="65"/>
                    <a:pt x="49" y="66"/>
                    <a:pt x="44" y="69"/>
                  </a:cubicBezTo>
                  <a:cubicBezTo>
                    <a:pt x="32" y="76"/>
                    <a:pt x="18" y="83"/>
                    <a:pt x="1" y="8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9818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497013"/>
            <a:ext cx="7693025" cy="4408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981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06475" y="80963"/>
            <a:ext cx="7693025" cy="87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0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2098226" name="Picture 50" descr="01_030_signatureTaglineCentre_RVB"/>
          <p:cNvPicPr>
            <a:picLocks noChangeAspect="1" noChangeArrowheads="1"/>
          </p:cNvPicPr>
          <p:nvPr userDrawn="1"/>
        </p:nvPicPr>
        <p:blipFill>
          <a:blip r:embed="rId3" cstate="print"/>
          <a:srcRect r="-9209" b="-9767"/>
          <a:stretch>
            <a:fillRect/>
          </a:stretch>
        </p:blipFill>
        <p:spPr bwMode="auto">
          <a:xfrm>
            <a:off x="7129463" y="6108700"/>
            <a:ext cx="2014537" cy="749300"/>
          </a:xfrm>
          <a:prstGeom prst="rect">
            <a:avLst/>
          </a:prstGeom>
          <a:noFill/>
        </p:spPr>
      </p:pic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BC162B0F-3F00-4DFE-A0A7-2052367F4DC5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algn="l" defTabSz="241300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CCD93E"/>
        </a:buClr>
        <a:buFont typeface="Wingdings" pitchFamily="2" charset="2"/>
        <a:defRPr sz="1600" b="1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3038" algn="l" defTabSz="241300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Arial" charset="0"/>
        <a:buChar char="►"/>
        <a:defRPr sz="1400">
          <a:solidFill>
            <a:srgbClr val="333333"/>
          </a:solidFill>
          <a:latin typeface="+mn-lt"/>
          <a:cs typeface="+mn-cs"/>
        </a:defRPr>
      </a:lvl2pPr>
      <a:lvl3pPr marL="355600" indent="-17938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200">
          <a:solidFill>
            <a:srgbClr val="333333"/>
          </a:solidFill>
          <a:latin typeface="+mn-lt"/>
          <a:cs typeface="+mn-cs"/>
        </a:defRPr>
      </a:lvl3pPr>
      <a:lvl4pPr marL="530225" indent="-17303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Font typeface="Trebuchet MS" pitchFamily="34" charset="0"/>
        <a:buChar char="&gt;"/>
        <a:defRPr sz="1000">
          <a:solidFill>
            <a:srgbClr val="333333"/>
          </a:solidFill>
          <a:latin typeface="+mn-lt"/>
          <a:cs typeface="+mn-cs"/>
        </a:defRPr>
      </a:lvl4pPr>
      <a:lvl5pPr marL="7032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5pPr>
      <a:lvl6pPr marL="11604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6pPr>
      <a:lvl7pPr marL="16176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7pPr>
      <a:lvl8pPr marL="20748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8pPr>
      <a:lvl9pPr marL="25320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0275" name="Group 51"/>
          <p:cNvGrpSpPr>
            <a:grpSpLocks/>
          </p:cNvGrpSpPr>
          <p:nvPr userDrawn="1"/>
        </p:nvGrpSpPr>
        <p:grpSpPr bwMode="auto">
          <a:xfrm>
            <a:off x="0" y="79375"/>
            <a:ext cx="8702675" cy="877888"/>
            <a:chOff x="0" y="252"/>
            <a:chExt cx="5482" cy="553"/>
          </a:xfrm>
        </p:grpSpPr>
        <p:sp>
          <p:nvSpPr>
            <p:cNvPr id="2100276" name="Rectangle 52"/>
            <p:cNvSpPr>
              <a:spLocks noChangeArrowheads="1"/>
            </p:cNvSpPr>
            <p:nvPr userDrawn="1"/>
          </p:nvSpPr>
          <p:spPr bwMode="auto">
            <a:xfrm>
              <a:off x="0" y="252"/>
              <a:ext cx="5482" cy="553"/>
            </a:xfrm>
            <a:prstGeom prst="rect">
              <a:avLst/>
            </a:prstGeom>
            <a:solidFill>
              <a:srgbClr val="0F2F7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2100277" name="Freeform 34"/>
            <p:cNvSpPr>
              <a:spLocks/>
            </p:cNvSpPr>
            <p:nvPr userDrawn="1"/>
          </p:nvSpPr>
          <p:spPr bwMode="auto">
            <a:xfrm>
              <a:off x="148" y="365"/>
              <a:ext cx="381" cy="178"/>
            </a:xfrm>
            <a:custGeom>
              <a:avLst/>
              <a:gdLst>
                <a:gd name="T0" fmla="*/ 1 w 190"/>
                <a:gd name="T1" fmla="*/ 87 h 89"/>
                <a:gd name="T2" fmla="*/ 0 w 190"/>
                <a:gd name="T3" fmla="*/ 88 h 89"/>
                <a:gd name="T4" fmla="*/ 1 w 190"/>
                <a:gd name="T5" fmla="*/ 88 h 89"/>
                <a:gd name="T6" fmla="*/ 53 w 190"/>
                <a:gd name="T7" fmla="*/ 85 h 89"/>
                <a:gd name="T8" fmla="*/ 155 w 190"/>
                <a:gd name="T9" fmla="*/ 45 h 89"/>
                <a:gd name="T10" fmla="*/ 188 w 190"/>
                <a:gd name="T11" fmla="*/ 41 h 89"/>
                <a:gd name="T12" fmla="*/ 190 w 190"/>
                <a:gd name="T13" fmla="*/ 40 h 89"/>
                <a:gd name="T14" fmla="*/ 188 w 190"/>
                <a:gd name="T15" fmla="*/ 39 h 89"/>
                <a:gd name="T16" fmla="*/ 179 w 190"/>
                <a:gd name="T17" fmla="*/ 36 h 89"/>
                <a:gd name="T18" fmla="*/ 165 w 190"/>
                <a:gd name="T19" fmla="*/ 30 h 89"/>
                <a:gd name="T20" fmla="*/ 110 w 190"/>
                <a:gd name="T21" fmla="*/ 44 h 89"/>
                <a:gd name="T22" fmla="*/ 66 w 190"/>
                <a:gd name="T23" fmla="*/ 15 h 89"/>
                <a:gd name="T24" fmla="*/ 23 w 190"/>
                <a:gd name="T25" fmla="*/ 7 h 89"/>
                <a:gd name="T26" fmla="*/ 7 w 190"/>
                <a:gd name="T27" fmla="*/ 0 h 89"/>
                <a:gd name="T28" fmla="*/ 5 w 190"/>
                <a:gd name="T29" fmla="*/ 0 h 89"/>
                <a:gd name="T30" fmla="*/ 6 w 190"/>
                <a:gd name="T31" fmla="*/ 3 h 89"/>
                <a:gd name="T32" fmla="*/ 49 w 190"/>
                <a:gd name="T33" fmla="*/ 62 h 89"/>
                <a:gd name="T34" fmla="*/ 44 w 190"/>
                <a:gd name="T35" fmla="*/ 69 h 89"/>
                <a:gd name="T36" fmla="*/ 1 w 190"/>
                <a:gd name="T37" fmla="*/ 8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89"/>
                <a:gd name="T59" fmla="*/ 190 w 190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89">
                  <a:moveTo>
                    <a:pt x="1" y="87"/>
                  </a:move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1" y="88"/>
                    <a:pt x="1" y="88"/>
                  </a:cubicBezTo>
                  <a:cubicBezTo>
                    <a:pt x="15" y="89"/>
                    <a:pt x="35" y="88"/>
                    <a:pt x="53" y="85"/>
                  </a:cubicBezTo>
                  <a:cubicBezTo>
                    <a:pt x="117" y="76"/>
                    <a:pt x="103" y="57"/>
                    <a:pt x="155" y="45"/>
                  </a:cubicBezTo>
                  <a:cubicBezTo>
                    <a:pt x="165" y="43"/>
                    <a:pt x="188" y="41"/>
                    <a:pt x="188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89" y="39"/>
                    <a:pt x="188" y="39"/>
                  </a:cubicBezTo>
                  <a:cubicBezTo>
                    <a:pt x="187" y="39"/>
                    <a:pt x="179" y="36"/>
                    <a:pt x="179" y="36"/>
                  </a:cubicBezTo>
                  <a:cubicBezTo>
                    <a:pt x="177" y="32"/>
                    <a:pt x="171" y="29"/>
                    <a:pt x="165" y="30"/>
                  </a:cubicBezTo>
                  <a:cubicBezTo>
                    <a:pt x="150" y="32"/>
                    <a:pt x="130" y="47"/>
                    <a:pt x="110" y="44"/>
                  </a:cubicBezTo>
                  <a:cubicBezTo>
                    <a:pt x="103" y="30"/>
                    <a:pt x="86" y="18"/>
                    <a:pt x="66" y="15"/>
                  </a:cubicBezTo>
                  <a:cubicBezTo>
                    <a:pt x="43" y="12"/>
                    <a:pt x="32" y="9"/>
                    <a:pt x="23" y="7"/>
                  </a:cubicBezTo>
                  <a:cubicBezTo>
                    <a:pt x="15" y="4"/>
                    <a:pt x="10" y="2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5" y="2"/>
                    <a:pt x="6" y="3"/>
                  </a:cubicBezTo>
                  <a:cubicBezTo>
                    <a:pt x="14" y="27"/>
                    <a:pt x="45" y="50"/>
                    <a:pt x="49" y="62"/>
                  </a:cubicBezTo>
                  <a:cubicBezTo>
                    <a:pt x="49" y="65"/>
                    <a:pt x="49" y="66"/>
                    <a:pt x="44" y="69"/>
                  </a:cubicBezTo>
                  <a:cubicBezTo>
                    <a:pt x="32" y="76"/>
                    <a:pt x="18" y="83"/>
                    <a:pt x="1" y="8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002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497013"/>
            <a:ext cx="7693025" cy="4408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1002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76200"/>
            <a:ext cx="7693025" cy="87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0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2100274" name="Picture 50" descr="01_030_signatureTaglineCentre_RVB"/>
          <p:cNvPicPr>
            <a:picLocks noChangeAspect="1" noChangeArrowheads="1"/>
          </p:cNvPicPr>
          <p:nvPr userDrawn="1"/>
        </p:nvPicPr>
        <p:blipFill>
          <a:blip r:embed="rId3" cstate="print"/>
          <a:srcRect r="-9209" b="-9767"/>
          <a:stretch>
            <a:fillRect/>
          </a:stretch>
        </p:blipFill>
        <p:spPr bwMode="auto">
          <a:xfrm>
            <a:off x="7129463" y="6108700"/>
            <a:ext cx="2014537" cy="749300"/>
          </a:xfrm>
          <a:prstGeom prst="rect">
            <a:avLst/>
          </a:prstGeom>
          <a:noFill/>
        </p:spPr>
      </p:pic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1D25634-5408-46D8-AF02-96F3FDE0C9C8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algn="l" defTabSz="241300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CCD93E"/>
        </a:buClr>
        <a:buFont typeface="Wingdings" pitchFamily="2" charset="2"/>
        <a:defRPr sz="1600" b="1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3038" algn="l" defTabSz="241300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Arial" charset="0"/>
        <a:buChar char="►"/>
        <a:defRPr sz="1400">
          <a:solidFill>
            <a:srgbClr val="333333"/>
          </a:solidFill>
          <a:latin typeface="+mn-lt"/>
          <a:cs typeface="+mn-cs"/>
        </a:defRPr>
      </a:lvl2pPr>
      <a:lvl3pPr marL="355600" indent="-17938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rgbClr val="333333"/>
          </a:solidFill>
          <a:latin typeface="+mn-lt"/>
          <a:cs typeface="+mn-cs"/>
        </a:defRPr>
      </a:lvl3pPr>
      <a:lvl4pPr marL="530225" indent="-17303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bg2"/>
        </a:buClr>
        <a:buFont typeface="Trebuchet MS" pitchFamily="34" charset="0"/>
        <a:buChar char="&gt;"/>
        <a:defRPr sz="1000">
          <a:solidFill>
            <a:srgbClr val="333333"/>
          </a:solidFill>
          <a:latin typeface="+mn-lt"/>
          <a:cs typeface="+mn-cs"/>
        </a:defRPr>
      </a:lvl4pPr>
      <a:lvl5pPr marL="7032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5pPr>
      <a:lvl6pPr marL="11604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6pPr>
      <a:lvl7pPr marL="16176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7pPr>
      <a:lvl8pPr marL="20748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8pPr>
      <a:lvl9pPr marL="25320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2083" name="Group 51"/>
          <p:cNvGrpSpPr>
            <a:grpSpLocks/>
          </p:cNvGrpSpPr>
          <p:nvPr userDrawn="1"/>
        </p:nvGrpSpPr>
        <p:grpSpPr bwMode="auto">
          <a:xfrm>
            <a:off x="0" y="79375"/>
            <a:ext cx="8702675" cy="877888"/>
            <a:chOff x="0" y="252"/>
            <a:chExt cx="5482" cy="553"/>
          </a:xfrm>
        </p:grpSpPr>
        <p:sp>
          <p:nvSpPr>
            <p:cNvPr id="2092084" name="Rectangle 52"/>
            <p:cNvSpPr>
              <a:spLocks noChangeArrowheads="1"/>
            </p:cNvSpPr>
            <p:nvPr userDrawn="1"/>
          </p:nvSpPr>
          <p:spPr bwMode="auto">
            <a:xfrm>
              <a:off x="0" y="252"/>
              <a:ext cx="5482" cy="553"/>
            </a:xfrm>
            <a:prstGeom prst="rect">
              <a:avLst/>
            </a:prstGeom>
            <a:solidFill>
              <a:srgbClr val="0F2F7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2092085" name="Freeform 34"/>
            <p:cNvSpPr>
              <a:spLocks/>
            </p:cNvSpPr>
            <p:nvPr userDrawn="1"/>
          </p:nvSpPr>
          <p:spPr bwMode="auto">
            <a:xfrm>
              <a:off x="148" y="365"/>
              <a:ext cx="381" cy="178"/>
            </a:xfrm>
            <a:custGeom>
              <a:avLst/>
              <a:gdLst>
                <a:gd name="T0" fmla="*/ 1 w 190"/>
                <a:gd name="T1" fmla="*/ 87 h 89"/>
                <a:gd name="T2" fmla="*/ 0 w 190"/>
                <a:gd name="T3" fmla="*/ 88 h 89"/>
                <a:gd name="T4" fmla="*/ 1 w 190"/>
                <a:gd name="T5" fmla="*/ 88 h 89"/>
                <a:gd name="T6" fmla="*/ 53 w 190"/>
                <a:gd name="T7" fmla="*/ 85 h 89"/>
                <a:gd name="T8" fmla="*/ 155 w 190"/>
                <a:gd name="T9" fmla="*/ 45 h 89"/>
                <a:gd name="T10" fmla="*/ 188 w 190"/>
                <a:gd name="T11" fmla="*/ 41 h 89"/>
                <a:gd name="T12" fmla="*/ 190 w 190"/>
                <a:gd name="T13" fmla="*/ 40 h 89"/>
                <a:gd name="T14" fmla="*/ 188 w 190"/>
                <a:gd name="T15" fmla="*/ 39 h 89"/>
                <a:gd name="T16" fmla="*/ 179 w 190"/>
                <a:gd name="T17" fmla="*/ 36 h 89"/>
                <a:gd name="T18" fmla="*/ 165 w 190"/>
                <a:gd name="T19" fmla="*/ 30 h 89"/>
                <a:gd name="T20" fmla="*/ 110 w 190"/>
                <a:gd name="T21" fmla="*/ 44 h 89"/>
                <a:gd name="T22" fmla="*/ 66 w 190"/>
                <a:gd name="T23" fmla="*/ 15 h 89"/>
                <a:gd name="T24" fmla="*/ 23 w 190"/>
                <a:gd name="T25" fmla="*/ 7 h 89"/>
                <a:gd name="T26" fmla="*/ 7 w 190"/>
                <a:gd name="T27" fmla="*/ 0 h 89"/>
                <a:gd name="T28" fmla="*/ 5 w 190"/>
                <a:gd name="T29" fmla="*/ 0 h 89"/>
                <a:gd name="T30" fmla="*/ 6 w 190"/>
                <a:gd name="T31" fmla="*/ 3 h 89"/>
                <a:gd name="T32" fmla="*/ 49 w 190"/>
                <a:gd name="T33" fmla="*/ 62 h 89"/>
                <a:gd name="T34" fmla="*/ 44 w 190"/>
                <a:gd name="T35" fmla="*/ 69 h 89"/>
                <a:gd name="T36" fmla="*/ 1 w 190"/>
                <a:gd name="T37" fmla="*/ 8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89"/>
                <a:gd name="T59" fmla="*/ 190 w 190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89">
                  <a:moveTo>
                    <a:pt x="1" y="87"/>
                  </a:move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1" y="88"/>
                    <a:pt x="1" y="88"/>
                  </a:cubicBezTo>
                  <a:cubicBezTo>
                    <a:pt x="15" y="89"/>
                    <a:pt x="35" y="88"/>
                    <a:pt x="53" y="85"/>
                  </a:cubicBezTo>
                  <a:cubicBezTo>
                    <a:pt x="117" y="76"/>
                    <a:pt x="103" y="57"/>
                    <a:pt x="155" y="45"/>
                  </a:cubicBezTo>
                  <a:cubicBezTo>
                    <a:pt x="165" y="43"/>
                    <a:pt x="188" y="41"/>
                    <a:pt x="188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89" y="39"/>
                    <a:pt x="188" y="39"/>
                  </a:cubicBezTo>
                  <a:cubicBezTo>
                    <a:pt x="187" y="39"/>
                    <a:pt x="179" y="36"/>
                    <a:pt x="179" y="36"/>
                  </a:cubicBezTo>
                  <a:cubicBezTo>
                    <a:pt x="177" y="32"/>
                    <a:pt x="171" y="29"/>
                    <a:pt x="165" y="30"/>
                  </a:cubicBezTo>
                  <a:cubicBezTo>
                    <a:pt x="150" y="32"/>
                    <a:pt x="130" y="47"/>
                    <a:pt x="110" y="44"/>
                  </a:cubicBezTo>
                  <a:cubicBezTo>
                    <a:pt x="103" y="30"/>
                    <a:pt x="86" y="18"/>
                    <a:pt x="66" y="15"/>
                  </a:cubicBezTo>
                  <a:cubicBezTo>
                    <a:pt x="43" y="12"/>
                    <a:pt x="32" y="9"/>
                    <a:pt x="23" y="7"/>
                  </a:cubicBezTo>
                  <a:cubicBezTo>
                    <a:pt x="15" y="4"/>
                    <a:pt x="10" y="2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5" y="2"/>
                    <a:pt x="6" y="3"/>
                  </a:cubicBezTo>
                  <a:cubicBezTo>
                    <a:pt x="14" y="27"/>
                    <a:pt x="45" y="50"/>
                    <a:pt x="49" y="62"/>
                  </a:cubicBezTo>
                  <a:cubicBezTo>
                    <a:pt x="49" y="65"/>
                    <a:pt x="49" y="66"/>
                    <a:pt x="44" y="69"/>
                  </a:cubicBezTo>
                  <a:cubicBezTo>
                    <a:pt x="32" y="76"/>
                    <a:pt x="18" y="83"/>
                    <a:pt x="1" y="8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9203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497013"/>
            <a:ext cx="7693025" cy="4408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920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76200"/>
            <a:ext cx="7693025" cy="87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0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2092082" name="Picture 50" descr="01_030_signatureTaglineCentre_RVB"/>
          <p:cNvPicPr>
            <a:picLocks noChangeAspect="1" noChangeArrowheads="1"/>
          </p:cNvPicPr>
          <p:nvPr userDrawn="1"/>
        </p:nvPicPr>
        <p:blipFill>
          <a:blip r:embed="rId3" cstate="print"/>
          <a:srcRect r="-9209" b="-9767"/>
          <a:stretch>
            <a:fillRect/>
          </a:stretch>
        </p:blipFill>
        <p:spPr bwMode="auto">
          <a:xfrm>
            <a:off x="7129463" y="6108700"/>
            <a:ext cx="2014537" cy="749300"/>
          </a:xfrm>
          <a:prstGeom prst="rect">
            <a:avLst/>
          </a:prstGeom>
          <a:noFill/>
        </p:spPr>
      </p:pic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99CEAFE8-2EAF-4405-84FD-47564575E7BC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algn="l" defTabSz="241300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CCD93E"/>
        </a:buClr>
        <a:buFont typeface="Wingdings" pitchFamily="2" charset="2"/>
        <a:defRPr sz="1600" b="1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3038" algn="l" defTabSz="241300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Arial" charset="0"/>
        <a:buChar char="►"/>
        <a:defRPr sz="1400">
          <a:solidFill>
            <a:srgbClr val="333333"/>
          </a:solidFill>
          <a:latin typeface="+mn-lt"/>
          <a:cs typeface="+mn-cs"/>
        </a:defRPr>
      </a:lvl2pPr>
      <a:lvl3pPr marL="355600" indent="-17938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200">
          <a:solidFill>
            <a:srgbClr val="333333"/>
          </a:solidFill>
          <a:latin typeface="+mn-lt"/>
          <a:cs typeface="+mn-cs"/>
        </a:defRPr>
      </a:lvl3pPr>
      <a:lvl4pPr marL="530225" indent="-17303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E7AF0D"/>
        </a:buClr>
        <a:buFont typeface="Trebuchet MS" pitchFamily="34" charset="0"/>
        <a:buChar char="&gt;"/>
        <a:defRPr sz="1000">
          <a:solidFill>
            <a:srgbClr val="333333"/>
          </a:solidFill>
          <a:latin typeface="+mn-lt"/>
          <a:cs typeface="+mn-cs"/>
        </a:defRPr>
      </a:lvl4pPr>
      <a:lvl5pPr marL="7032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5pPr>
      <a:lvl6pPr marL="11604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6pPr>
      <a:lvl7pPr marL="16176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7pPr>
      <a:lvl8pPr marL="20748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8pPr>
      <a:lvl9pPr marL="25320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146" name="Group 2"/>
          <p:cNvGrpSpPr>
            <a:grpSpLocks/>
          </p:cNvGrpSpPr>
          <p:nvPr userDrawn="1"/>
        </p:nvGrpSpPr>
        <p:grpSpPr bwMode="auto">
          <a:xfrm>
            <a:off x="0" y="79375"/>
            <a:ext cx="8702675" cy="877888"/>
            <a:chOff x="0" y="252"/>
            <a:chExt cx="5482" cy="553"/>
          </a:xfrm>
        </p:grpSpPr>
        <p:sp>
          <p:nvSpPr>
            <p:cNvPr id="2182147" name="Rectangle 3"/>
            <p:cNvSpPr>
              <a:spLocks noChangeArrowheads="1"/>
            </p:cNvSpPr>
            <p:nvPr userDrawn="1"/>
          </p:nvSpPr>
          <p:spPr bwMode="auto">
            <a:xfrm>
              <a:off x="0" y="252"/>
              <a:ext cx="5482" cy="5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2182148" name="Freeform 34"/>
            <p:cNvSpPr>
              <a:spLocks/>
            </p:cNvSpPr>
            <p:nvPr userDrawn="1"/>
          </p:nvSpPr>
          <p:spPr bwMode="auto">
            <a:xfrm>
              <a:off x="148" y="365"/>
              <a:ext cx="381" cy="178"/>
            </a:xfrm>
            <a:custGeom>
              <a:avLst/>
              <a:gdLst>
                <a:gd name="T0" fmla="*/ 1 w 190"/>
                <a:gd name="T1" fmla="*/ 87 h 89"/>
                <a:gd name="T2" fmla="*/ 0 w 190"/>
                <a:gd name="T3" fmla="*/ 88 h 89"/>
                <a:gd name="T4" fmla="*/ 1 w 190"/>
                <a:gd name="T5" fmla="*/ 88 h 89"/>
                <a:gd name="T6" fmla="*/ 53 w 190"/>
                <a:gd name="T7" fmla="*/ 85 h 89"/>
                <a:gd name="T8" fmla="*/ 155 w 190"/>
                <a:gd name="T9" fmla="*/ 45 h 89"/>
                <a:gd name="T10" fmla="*/ 188 w 190"/>
                <a:gd name="T11" fmla="*/ 41 h 89"/>
                <a:gd name="T12" fmla="*/ 190 w 190"/>
                <a:gd name="T13" fmla="*/ 40 h 89"/>
                <a:gd name="T14" fmla="*/ 188 w 190"/>
                <a:gd name="T15" fmla="*/ 39 h 89"/>
                <a:gd name="T16" fmla="*/ 179 w 190"/>
                <a:gd name="T17" fmla="*/ 36 h 89"/>
                <a:gd name="T18" fmla="*/ 165 w 190"/>
                <a:gd name="T19" fmla="*/ 30 h 89"/>
                <a:gd name="T20" fmla="*/ 110 w 190"/>
                <a:gd name="T21" fmla="*/ 44 h 89"/>
                <a:gd name="T22" fmla="*/ 66 w 190"/>
                <a:gd name="T23" fmla="*/ 15 h 89"/>
                <a:gd name="T24" fmla="*/ 23 w 190"/>
                <a:gd name="T25" fmla="*/ 7 h 89"/>
                <a:gd name="T26" fmla="*/ 7 w 190"/>
                <a:gd name="T27" fmla="*/ 0 h 89"/>
                <a:gd name="T28" fmla="*/ 5 w 190"/>
                <a:gd name="T29" fmla="*/ 0 h 89"/>
                <a:gd name="T30" fmla="*/ 6 w 190"/>
                <a:gd name="T31" fmla="*/ 3 h 89"/>
                <a:gd name="T32" fmla="*/ 49 w 190"/>
                <a:gd name="T33" fmla="*/ 62 h 89"/>
                <a:gd name="T34" fmla="*/ 44 w 190"/>
                <a:gd name="T35" fmla="*/ 69 h 89"/>
                <a:gd name="T36" fmla="*/ 1 w 190"/>
                <a:gd name="T37" fmla="*/ 8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89"/>
                <a:gd name="T59" fmla="*/ 190 w 190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89">
                  <a:moveTo>
                    <a:pt x="1" y="87"/>
                  </a:move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1" y="88"/>
                    <a:pt x="1" y="88"/>
                  </a:cubicBezTo>
                  <a:cubicBezTo>
                    <a:pt x="15" y="89"/>
                    <a:pt x="35" y="88"/>
                    <a:pt x="53" y="85"/>
                  </a:cubicBezTo>
                  <a:cubicBezTo>
                    <a:pt x="117" y="76"/>
                    <a:pt x="103" y="57"/>
                    <a:pt x="155" y="45"/>
                  </a:cubicBezTo>
                  <a:cubicBezTo>
                    <a:pt x="165" y="43"/>
                    <a:pt x="188" y="41"/>
                    <a:pt x="188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89" y="39"/>
                    <a:pt x="188" y="39"/>
                  </a:cubicBezTo>
                  <a:cubicBezTo>
                    <a:pt x="187" y="39"/>
                    <a:pt x="179" y="36"/>
                    <a:pt x="179" y="36"/>
                  </a:cubicBezTo>
                  <a:cubicBezTo>
                    <a:pt x="177" y="32"/>
                    <a:pt x="171" y="29"/>
                    <a:pt x="165" y="30"/>
                  </a:cubicBezTo>
                  <a:cubicBezTo>
                    <a:pt x="150" y="32"/>
                    <a:pt x="130" y="47"/>
                    <a:pt x="110" y="44"/>
                  </a:cubicBezTo>
                  <a:cubicBezTo>
                    <a:pt x="103" y="30"/>
                    <a:pt x="86" y="18"/>
                    <a:pt x="66" y="15"/>
                  </a:cubicBezTo>
                  <a:cubicBezTo>
                    <a:pt x="43" y="12"/>
                    <a:pt x="32" y="9"/>
                    <a:pt x="23" y="7"/>
                  </a:cubicBezTo>
                  <a:cubicBezTo>
                    <a:pt x="15" y="4"/>
                    <a:pt x="10" y="2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5" y="2"/>
                    <a:pt x="6" y="3"/>
                  </a:cubicBezTo>
                  <a:cubicBezTo>
                    <a:pt x="14" y="27"/>
                    <a:pt x="45" y="50"/>
                    <a:pt x="49" y="62"/>
                  </a:cubicBezTo>
                  <a:cubicBezTo>
                    <a:pt x="49" y="65"/>
                    <a:pt x="49" y="66"/>
                    <a:pt x="44" y="69"/>
                  </a:cubicBezTo>
                  <a:cubicBezTo>
                    <a:pt x="32" y="76"/>
                    <a:pt x="18" y="83"/>
                    <a:pt x="1" y="8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82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79375"/>
            <a:ext cx="7693025" cy="86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0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saisir le style du titre du masque</a:t>
            </a:r>
          </a:p>
        </p:txBody>
      </p:sp>
      <p:sp>
        <p:nvSpPr>
          <p:cNvPr id="21821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497013"/>
            <a:ext cx="7693025" cy="4408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2182153" name="Picture 9" descr="01_030_signatureTaglineCentre_RVB"/>
          <p:cNvPicPr>
            <a:picLocks noChangeAspect="1" noChangeArrowheads="1"/>
          </p:cNvPicPr>
          <p:nvPr userDrawn="1"/>
        </p:nvPicPr>
        <p:blipFill>
          <a:blip r:embed="rId8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D2BE1A1F-9115-4DF3-8D32-00D1C1433642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88" r:id="rId2"/>
    <p:sldLayoutId id="2147483790" r:id="rId3"/>
    <p:sldLayoutId id="2147483792" r:id="rId4"/>
    <p:sldLayoutId id="2147483793" r:id="rId5"/>
    <p:sldLayoutId id="2147483894" r:id="rId6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algn="l" defTabSz="241300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CCD93E"/>
        </a:buClr>
        <a:buFont typeface="Wingdings" pitchFamily="2" charset="2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174625" indent="-173038" algn="l" defTabSz="241300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bg1"/>
        </a:buClr>
        <a:buSzPct val="80000"/>
        <a:buFont typeface="Arial" charset="0"/>
        <a:buChar char="►"/>
        <a:defRPr sz="1600">
          <a:solidFill>
            <a:srgbClr val="333333"/>
          </a:solidFill>
          <a:latin typeface="+mn-lt"/>
          <a:cs typeface="+mn-cs"/>
        </a:defRPr>
      </a:lvl2pPr>
      <a:lvl3pPr marL="355600" indent="-17938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  <a:cs typeface="+mn-cs"/>
        </a:defRPr>
      </a:lvl3pPr>
      <a:lvl4pPr marL="530225" indent="-17303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Font typeface="Trebuchet MS" pitchFamily="34" charset="0"/>
        <a:buChar char="&gt;"/>
        <a:defRPr sz="1100">
          <a:solidFill>
            <a:srgbClr val="333333"/>
          </a:solidFill>
          <a:latin typeface="+mn-lt"/>
          <a:cs typeface="+mn-cs"/>
        </a:defRPr>
      </a:lvl4pPr>
      <a:lvl5pPr marL="7032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5pPr>
      <a:lvl6pPr marL="11604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6pPr>
      <a:lvl7pPr marL="16176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7pPr>
      <a:lvl8pPr marL="20748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8pPr>
      <a:lvl9pPr marL="25320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285" name="Group 13"/>
          <p:cNvGrpSpPr>
            <a:grpSpLocks/>
          </p:cNvGrpSpPr>
          <p:nvPr userDrawn="1"/>
        </p:nvGrpSpPr>
        <p:grpSpPr bwMode="auto">
          <a:xfrm>
            <a:off x="0" y="79375"/>
            <a:ext cx="8702675" cy="877888"/>
            <a:chOff x="0" y="252"/>
            <a:chExt cx="5482" cy="553"/>
          </a:xfrm>
        </p:grpSpPr>
        <p:sp>
          <p:nvSpPr>
            <p:cNvPr id="1974283" name="Rectangle 11"/>
            <p:cNvSpPr>
              <a:spLocks noChangeArrowheads="1"/>
            </p:cNvSpPr>
            <p:nvPr userDrawn="1"/>
          </p:nvSpPr>
          <p:spPr bwMode="auto">
            <a:xfrm>
              <a:off x="0" y="252"/>
              <a:ext cx="5482" cy="5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974284" name="Freeform 34"/>
            <p:cNvSpPr>
              <a:spLocks/>
            </p:cNvSpPr>
            <p:nvPr userDrawn="1"/>
          </p:nvSpPr>
          <p:spPr bwMode="auto">
            <a:xfrm>
              <a:off x="148" y="365"/>
              <a:ext cx="381" cy="178"/>
            </a:xfrm>
            <a:custGeom>
              <a:avLst/>
              <a:gdLst>
                <a:gd name="T0" fmla="*/ 1 w 190"/>
                <a:gd name="T1" fmla="*/ 87 h 89"/>
                <a:gd name="T2" fmla="*/ 0 w 190"/>
                <a:gd name="T3" fmla="*/ 88 h 89"/>
                <a:gd name="T4" fmla="*/ 1 w 190"/>
                <a:gd name="T5" fmla="*/ 88 h 89"/>
                <a:gd name="T6" fmla="*/ 53 w 190"/>
                <a:gd name="T7" fmla="*/ 85 h 89"/>
                <a:gd name="T8" fmla="*/ 155 w 190"/>
                <a:gd name="T9" fmla="*/ 45 h 89"/>
                <a:gd name="T10" fmla="*/ 188 w 190"/>
                <a:gd name="T11" fmla="*/ 41 h 89"/>
                <a:gd name="T12" fmla="*/ 190 w 190"/>
                <a:gd name="T13" fmla="*/ 40 h 89"/>
                <a:gd name="T14" fmla="*/ 188 w 190"/>
                <a:gd name="T15" fmla="*/ 39 h 89"/>
                <a:gd name="T16" fmla="*/ 179 w 190"/>
                <a:gd name="T17" fmla="*/ 36 h 89"/>
                <a:gd name="T18" fmla="*/ 165 w 190"/>
                <a:gd name="T19" fmla="*/ 30 h 89"/>
                <a:gd name="T20" fmla="*/ 110 w 190"/>
                <a:gd name="T21" fmla="*/ 44 h 89"/>
                <a:gd name="T22" fmla="*/ 66 w 190"/>
                <a:gd name="T23" fmla="*/ 15 h 89"/>
                <a:gd name="T24" fmla="*/ 23 w 190"/>
                <a:gd name="T25" fmla="*/ 7 h 89"/>
                <a:gd name="T26" fmla="*/ 7 w 190"/>
                <a:gd name="T27" fmla="*/ 0 h 89"/>
                <a:gd name="T28" fmla="*/ 5 w 190"/>
                <a:gd name="T29" fmla="*/ 0 h 89"/>
                <a:gd name="T30" fmla="*/ 6 w 190"/>
                <a:gd name="T31" fmla="*/ 3 h 89"/>
                <a:gd name="T32" fmla="*/ 49 w 190"/>
                <a:gd name="T33" fmla="*/ 62 h 89"/>
                <a:gd name="T34" fmla="*/ 44 w 190"/>
                <a:gd name="T35" fmla="*/ 69 h 89"/>
                <a:gd name="T36" fmla="*/ 1 w 190"/>
                <a:gd name="T37" fmla="*/ 8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89"/>
                <a:gd name="T59" fmla="*/ 190 w 190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89">
                  <a:moveTo>
                    <a:pt x="1" y="87"/>
                  </a:move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1" y="88"/>
                    <a:pt x="1" y="88"/>
                  </a:cubicBezTo>
                  <a:cubicBezTo>
                    <a:pt x="15" y="89"/>
                    <a:pt x="35" y="88"/>
                    <a:pt x="53" y="85"/>
                  </a:cubicBezTo>
                  <a:cubicBezTo>
                    <a:pt x="117" y="76"/>
                    <a:pt x="103" y="57"/>
                    <a:pt x="155" y="45"/>
                  </a:cubicBezTo>
                  <a:cubicBezTo>
                    <a:pt x="165" y="43"/>
                    <a:pt x="188" y="41"/>
                    <a:pt x="188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89" y="39"/>
                    <a:pt x="188" y="39"/>
                  </a:cubicBezTo>
                  <a:cubicBezTo>
                    <a:pt x="187" y="39"/>
                    <a:pt x="179" y="36"/>
                    <a:pt x="179" y="36"/>
                  </a:cubicBezTo>
                  <a:cubicBezTo>
                    <a:pt x="177" y="32"/>
                    <a:pt x="171" y="29"/>
                    <a:pt x="165" y="30"/>
                  </a:cubicBezTo>
                  <a:cubicBezTo>
                    <a:pt x="150" y="32"/>
                    <a:pt x="130" y="47"/>
                    <a:pt x="110" y="44"/>
                  </a:cubicBezTo>
                  <a:cubicBezTo>
                    <a:pt x="103" y="30"/>
                    <a:pt x="86" y="18"/>
                    <a:pt x="66" y="15"/>
                  </a:cubicBezTo>
                  <a:cubicBezTo>
                    <a:pt x="43" y="12"/>
                    <a:pt x="32" y="9"/>
                    <a:pt x="23" y="7"/>
                  </a:cubicBezTo>
                  <a:cubicBezTo>
                    <a:pt x="15" y="4"/>
                    <a:pt x="10" y="2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5" y="2"/>
                    <a:pt x="6" y="3"/>
                  </a:cubicBezTo>
                  <a:cubicBezTo>
                    <a:pt x="14" y="27"/>
                    <a:pt x="45" y="50"/>
                    <a:pt x="49" y="62"/>
                  </a:cubicBezTo>
                  <a:cubicBezTo>
                    <a:pt x="49" y="65"/>
                    <a:pt x="49" y="66"/>
                    <a:pt x="44" y="69"/>
                  </a:cubicBezTo>
                  <a:cubicBezTo>
                    <a:pt x="32" y="76"/>
                    <a:pt x="18" y="83"/>
                    <a:pt x="1" y="8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742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87313"/>
            <a:ext cx="7693025" cy="86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0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saisir le style du titre du masque</a:t>
            </a:r>
          </a:p>
        </p:txBody>
      </p:sp>
      <p:sp>
        <p:nvSpPr>
          <p:cNvPr id="1974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497013"/>
            <a:ext cx="7693025" cy="4408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974328" name="Picture 56" descr="01_030_signatureTaglineCentre_RVB"/>
          <p:cNvPicPr>
            <a:picLocks noChangeAspect="1" noChangeArrowheads="1"/>
          </p:cNvPicPr>
          <p:nvPr userDrawn="1"/>
        </p:nvPicPr>
        <p:blipFill>
          <a:blip r:embed="rId7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746B1943-7CDF-4BF8-93EE-60336879A29B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98" r:id="rId2"/>
    <p:sldLayoutId id="2147483800" r:id="rId3"/>
    <p:sldLayoutId id="2147483802" r:id="rId4"/>
    <p:sldLayoutId id="2147483803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algn="l" defTabSz="241300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CCD93E"/>
        </a:buClr>
        <a:buFont typeface="Wingdings" pitchFamily="2" charset="2"/>
        <a:defRPr sz="1600" b="1">
          <a:solidFill>
            <a:schemeClr val="bg1"/>
          </a:solidFill>
          <a:latin typeface="+mn-lt"/>
          <a:ea typeface="+mn-ea"/>
          <a:cs typeface="+mn-cs"/>
        </a:defRPr>
      </a:lvl1pPr>
      <a:lvl2pPr marL="174625" indent="-173038" algn="l" defTabSz="241300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bg1"/>
        </a:buClr>
        <a:buSzPct val="80000"/>
        <a:buFont typeface="Arial" charset="0"/>
        <a:buChar char="►"/>
        <a:defRPr sz="1400">
          <a:solidFill>
            <a:srgbClr val="333333"/>
          </a:solidFill>
          <a:latin typeface="+mn-lt"/>
          <a:cs typeface="+mn-cs"/>
        </a:defRPr>
      </a:lvl2pPr>
      <a:lvl3pPr marL="355600" indent="-17938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200">
          <a:solidFill>
            <a:srgbClr val="333333"/>
          </a:solidFill>
          <a:latin typeface="+mn-lt"/>
          <a:cs typeface="+mn-cs"/>
        </a:defRPr>
      </a:lvl3pPr>
      <a:lvl4pPr marL="530225" indent="-17303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Font typeface="Trebuchet MS" pitchFamily="34" charset="0"/>
        <a:buChar char="&gt;"/>
        <a:defRPr sz="1000">
          <a:solidFill>
            <a:srgbClr val="333333"/>
          </a:solidFill>
          <a:latin typeface="+mn-lt"/>
          <a:cs typeface="+mn-cs"/>
        </a:defRPr>
      </a:lvl4pPr>
      <a:lvl5pPr marL="7032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5pPr>
      <a:lvl6pPr marL="11604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6pPr>
      <a:lvl7pPr marL="16176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7pPr>
      <a:lvl8pPr marL="20748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8pPr>
      <a:lvl9pPr marL="2532063" indent="-171450" algn="l" defTabSz="241300" rtl="0" fontAlgn="base">
        <a:spcBef>
          <a:spcPct val="20000"/>
        </a:spcBef>
        <a:spcAft>
          <a:spcPct val="0"/>
        </a:spcAft>
        <a:buChar char="»"/>
        <a:defRPr sz="8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3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497013"/>
            <a:ext cx="7693025" cy="4408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grpSp>
        <p:nvGrpSpPr>
          <p:cNvPr id="1979404" name="Group 12"/>
          <p:cNvGrpSpPr>
            <a:grpSpLocks/>
          </p:cNvGrpSpPr>
          <p:nvPr userDrawn="1"/>
        </p:nvGrpSpPr>
        <p:grpSpPr bwMode="auto">
          <a:xfrm>
            <a:off x="0" y="74613"/>
            <a:ext cx="8702675" cy="877887"/>
            <a:chOff x="0" y="252"/>
            <a:chExt cx="5482" cy="553"/>
          </a:xfrm>
        </p:grpSpPr>
        <p:sp>
          <p:nvSpPr>
            <p:cNvPr id="1979405" name="Rectangle 13"/>
            <p:cNvSpPr>
              <a:spLocks noChangeArrowheads="1"/>
            </p:cNvSpPr>
            <p:nvPr userDrawn="1"/>
          </p:nvSpPr>
          <p:spPr bwMode="auto">
            <a:xfrm>
              <a:off x="0" y="252"/>
              <a:ext cx="5482" cy="5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979406" name="Freeform 34"/>
            <p:cNvSpPr>
              <a:spLocks/>
            </p:cNvSpPr>
            <p:nvPr userDrawn="1"/>
          </p:nvSpPr>
          <p:spPr bwMode="auto">
            <a:xfrm>
              <a:off x="148" y="365"/>
              <a:ext cx="381" cy="178"/>
            </a:xfrm>
            <a:custGeom>
              <a:avLst/>
              <a:gdLst>
                <a:gd name="T0" fmla="*/ 1 w 190"/>
                <a:gd name="T1" fmla="*/ 87 h 89"/>
                <a:gd name="T2" fmla="*/ 0 w 190"/>
                <a:gd name="T3" fmla="*/ 88 h 89"/>
                <a:gd name="T4" fmla="*/ 1 w 190"/>
                <a:gd name="T5" fmla="*/ 88 h 89"/>
                <a:gd name="T6" fmla="*/ 53 w 190"/>
                <a:gd name="T7" fmla="*/ 85 h 89"/>
                <a:gd name="T8" fmla="*/ 155 w 190"/>
                <a:gd name="T9" fmla="*/ 45 h 89"/>
                <a:gd name="T10" fmla="*/ 188 w 190"/>
                <a:gd name="T11" fmla="*/ 41 h 89"/>
                <a:gd name="T12" fmla="*/ 190 w 190"/>
                <a:gd name="T13" fmla="*/ 40 h 89"/>
                <a:gd name="T14" fmla="*/ 188 w 190"/>
                <a:gd name="T15" fmla="*/ 39 h 89"/>
                <a:gd name="T16" fmla="*/ 179 w 190"/>
                <a:gd name="T17" fmla="*/ 36 h 89"/>
                <a:gd name="T18" fmla="*/ 165 w 190"/>
                <a:gd name="T19" fmla="*/ 30 h 89"/>
                <a:gd name="T20" fmla="*/ 110 w 190"/>
                <a:gd name="T21" fmla="*/ 44 h 89"/>
                <a:gd name="T22" fmla="*/ 66 w 190"/>
                <a:gd name="T23" fmla="*/ 15 h 89"/>
                <a:gd name="T24" fmla="*/ 23 w 190"/>
                <a:gd name="T25" fmla="*/ 7 h 89"/>
                <a:gd name="T26" fmla="*/ 7 w 190"/>
                <a:gd name="T27" fmla="*/ 0 h 89"/>
                <a:gd name="T28" fmla="*/ 5 w 190"/>
                <a:gd name="T29" fmla="*/ 0 h 89"/>
                <a:gd name="T30" fmla="*/ 6 w 190"/>
                <a:gd name="T31" fmla="*/ 3 h 89"/>
                <a:gd name="T32" fmla="*/ 49 w 190"/>
                <a:gd name="T33" fmla="*/ 62 h 89"/>
                <a:gd name="T34" fmla="*/ 44 w 190"/>
                <a:gd name="T35" fmla="*/ 69 h 89"/>
                <a:gd name="T36" fmla="*/ 1 w 190"/>
                <a:gd name="T37" fmla="*/ 8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89"/>
                <a:gd name="T59" fmla="*/ 190 w 190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89">
                  <a:moveTo>
                    <a:pt x="1" y="87"/>
                  </a:move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1" y="88"/>
                    <a:pt x="1" y="88"/>
                  </a:cubicBezTo>
                  <a:cubicBezTo>
                    <a:pt x="15" y="89"/>
                    <a:pt x="35" y="88"/>
                    <a:pt x="53" y="85"/>
                  </a:cubicBezTo>
                  <a:cubicBezTo>
                    <a:pt x="117" y="76"/>
                    <a:pt x="103" y="57"/>
                    <a:pt x="155" y="45"/>
                  </a:cubicBezTo>
                  <a:cubicBezTo>
                    <a:pt x="165" y="43"/>
                    <a:pt x="188" y="41"/>
                    <a:pt x="188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89" y="39"/>
                    <a:pt x="188" y="39"/>
                  </a:cubicBezTo>
                  <a:cubicBezTo>
                    <a:pt x="187" y="39"/>
                    <a:pt x="179" y="36"/>
                    <a:pt x="179" y="36"/>
                  </a:cubicBezTo>
                  <a:cubicBezTo>
                    <a:pt x="177" y="32"/>
                    <a:pt x="171" y="29"/>
                    <a:pt x="165" y="30"/>
                  </a:cubicBezTo>
                  <a:cubicBezTo>
                    <a:pt x="150" y="32"/>
                    <a:pt x="130" y="47"/>
                    <a:pt x="110" y="44"/>
                  </a:cubicBezTo>
                  <a:cubicBezTo>
                    <a:pt x="103" y="30"/>
                    <a:pt x="86" y="18"/>
                    <a:pt x="66" y="15"/>
                  </a:cubicBezTo>
                  <a:cubicBezTo>
                    <a:pt x="43" y="12"/>
                    <a:pt x="32" y="9"/>
                    <a:pt x="23" y="7"/>
                  </a:cubicBezTo>
                  <a:cubicBezTo>
                    <a:pt x="15" y="4"/>
                    <a:pt x="10" y="2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5" y="2"/>
                    <a:pt x="6" y="3"/>
                  </a:cubicBezTo>
                  <a:cubicBezTo>
                    <a:pt x="14" y="27"/>
                    <a:pt x="45" y="50"/>
                    <a:pt x="49" y="62"/>
                  </a:cubicBezTo>
                  <a:cubicBezTo>
                    <a:pt x="49" y="65"/>
                    <a:pt x="49" y="66"/>
                    <a:pt x="44" y="69"/>
                  </a:cubicBezTo>
                  <a:cubicBezTo>
                    <a:pt x="32" y="76"/>
                    <a:pt x="18" y="83"/>
                    <a:pt x="1" y="8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793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69850"/>
            <a:ext cx="7693025" cy="86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0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saisir le style du titre du masque</a:t>
            </a:r>
          </a:p>
        </p:txBody>
      </p:sp>
      <p:pic>
        <p:nvPicPr>
          <p:cNvPr id="1979449" name="Picture 57" descr="01_030_signatureTaglineCentre_RVB"/>
          <p:cNvPicPr>
            <a:picLocks noChangeAspect="1" noChangeArrowheads="1"/>
          </p:cNvPicPr>
          <p:nvPr userDrawn="1"/>
        </p:nvPicPr>
        <p:blipFill>
          <a:blip r:embed="rId7" cstate="print"/>
          <a:srcRect r="-9227" b="-9302"/>
          <a:stretch>
            <a:fillRect/>
          </a:stretch>
        </p:blipFill>
        <p:spPr bwMode="auto">
          <a:xfrm>
            <a:off x="7132638" y="6111875"/>
            <a:ext cx="2011362" cy="746125"/>
          </a:xfrm>
          <a:prstGeom prst="rect">
            <a:avLst/>
          </a:prstGeom>
          <a:noFill/>
        </p:spPr>
      </p:pic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87010" y="6505200"/>
            <a:ext cx="720090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4908C619-AEBD-4EF1-BF81-58FCF0663028}" type="datetime1">
              <a:rPr lang="fr-FR" smtClean="0"/>
              <a:pPr/>
              <a:t>20/02/2013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014413" y="6505200"/>
            <a:ext cx="4228124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Direction / Département - Nom de la Présentation - Septembre 2011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41325" y="6505200"/>
            <a:ext cx="504825" cy="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9000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 lang="fr-FR" sz="900" kern="1200" smtClean="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A22B8CFE-B696-4522-A341-2E55886F3FC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808" r:id="rId2"/>
    <p:sldLayoutId id="2147483810" r:id="rId3"/>
    <p:sldLayoutId id="2147483812" r:id="rId4"/>
    <p:sldLayoutId id="2147483813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algn="l" defTabSz="241300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CCD93E"/>
        </a:buClr>
        <a:buFont typeface="Wingdings" pitchFamily="2" charset="2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174625" indent="-173038" algn="l" defTabSz="241300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bg1"/>
        </a:buClr>
        <a:buSzPct val="80000"/>
        <a:buFont typeface="Arial" charset="0"/>
        <a:buChar char="►"/>
        <a:defRPr sz="1600">
          <a:solidFill>
            <a:srgbClr val="333333"/>
          </a:solidFill>
          <a:latin typeface="+mn-lt"/>
          <a:cs typeface="+mn-cs"/>
        </a:defRPr>
      </a:lvl2pPr>
      <a:lvl3pPr marL="355600" indent="-17938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  <a:cs typeface="+mn-cs"/>
        </a:defRPr>
      </a:lvl3pPr>
      <a:lvl4pPr marL="530225" indent="-173038" algn="l" defTabSz="241300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hlink"/>
        </a:buClr>
        <a:buFont typeface="Trebuchet MS" pitchFamily="34" charset="0"/>
        <a:buChar char="&gt;"/>
        <a:defRPr sz="1100">
          <a:solidFill>
            <a:srgbClr val="333333"/>
          </a:solidFill>
          <a:latin typeface="+mn-lt"/>
          <a:cs typeface="+mn-cs"/>
        </a:defRPr>
      </a:lvl4pPr>
      <a:lvl5pPr marL="7032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5pPr>
      <a:lvl6pPr marL="11604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6pPr>
      <a:lvl7pPr marL="16176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7pPr>
      <a:lvl8pPr marL="20748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8pPr>
      <a:lvl9pPr marL="2532063" indent="-171450" algn="l" defTabSz="241300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4.xml"/><Relationship Id="rId4" Type="http://schemas.openxmlformats.org/officeDocument/2006/relationships/hyperlink" Target="http://www.accorhotels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travel.accorhotels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travel.accorhotels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AWAY ON BUSINESS</a:t>
            </a:r>
            <a:br>
              <a:rPr lang="en-GB" dirty="0" smtClean="0"/>
            </a:br>
            <a:endParaRPr lang="en-GB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Преимущества...</a:t>
            </a:r>
            <a:endParaRPr lang="en-GB" dirty="0" smtClean="0"/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4108864" y="1049520"/>
            <a:ext cx="4560132" cy="4975760"/>
          </a:xfrm>
          <a:prstGeom prst="roundRect">
            <a:avLst/>
          </a:prstGeom>
          <a:solidFill>
            <a:srgbClr val="626266">
              <a:alpha val="65097"/>
            </a:srgbClr>
          </a:solidFill>
          <a:ln w="9525" algn="ctr">
            <a:noFill/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 anchor="ctr"/>
          <a:lstStyle/>
          <a:p>
            <a:pPr algn="l" eaLnBrk="0" hangingPunct="0">
              <a:buClr>
                <a:schemeClr val="bg1"/>
              </a:buClr>
            </a:pPr>
            <a:r>
              <a:rPr lang="ru-RU" sz="2400" b="1" dirty="0" smtClean="0">
                <a:solidFill>
                  <a:srgbClr val="FFFFFF"/>
                </a:solidFill>
              </a:rPr>
              <a:t>Создайте профиль и..</a:t>
            </a:r>
            <a:endParaRPr lang="en-GB" sz="2400" b="1" dirty="0" smtClean="0">
              <a:solidFill>
                <a:srgbClr val="FFFFFF"/>
              </a:solidFill>
            </a:endParaRPr>
          </a:p>
          <a:p>
            <a:pPr algn="l" eaLnBrk="0" hangingPunct="0">
              <a:buClr>
                <a:schemeClr val="bg1"/>
              </a:buClr>
              <a:buFont typeface="Wingdings" pitchFamily="2" charset="2"/>
              <a:buChar char="§"/>
            </a:pPr>
            <a:endParaRPr lang="en-GB" sz="1800" dirty="0">
              <a:solidFill>
                <a:srgbClr val="FFFFFF"/>
              </a:solidFill>
            </a:endParaRPr>
          </a:p>
          <a:p>
            <a:pPr marL="177800" indent="-177800" algn="l" eaLnBrk="0" hangingPunct="0">
              <a:buClr>
                <a:schemeClr val="bg1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FFFFFF"/>
                </a:solidFill>
              </a:rPr>
              <a:t>Сохраните </a:t>
            </a:r>
            <a:r>
              <a:rPr lang="en-GB" sz="1800" b="1" dirty="0" smtClean="0">
                <a:solidFill>
                  <a:schemeClr val="bg1"/>
                </a:solidFill>
              </a:rPr>
              <a:t>company </a:t>
            </a:r>
            <a:r>
              <a:rPr lang="en-GB" sz="1800" b="1" dirty="0">
                <a:solidFill>
                  <a:schemeClr val="bg1"/>
                </a:solidFill>
              </a:rPr>
              <a:t>ID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smtClean="0">
                <a:solidFill>
                  <a:srgbClr val="FFFFFF"/>
                </a:solidFill>
              </a:rPr>
              <a:t>(</a:t>
            </a:r>
            <a:r>
              <a:rPr lang="ru-RU" sz="1800" dirty="0" smtClean="0">
                <a:solidFill>
                  <a:srgbClr val="FFFFFF"/>
                </a:solidFill>
              </a:rPr>
              <a:t>код контракта</a:t>
            </a:r>
            <a:r>
              <a:rPr lang="en-GB" sz="1800" dirty="0" smtClean="0">
                <a:solidFill>
                  <a:srgbClr val="FFFFFF"/>
                </a:solidFill>
              </a:rPr>
              <a:t>) </a:t>
            </a:r>
            <a:r>
              <a:rPr lang="ru-RU" sz="1800" dirty="0" smtClean="0">
                <a:solidFill>
                  <a:srgbClr val="FFFFFF"/>
                </a:solidFill>
              </a:rPr>
              <a:t>и бронируйте по льготным тарифам</a:t>
            </a:r>
            <a:endParaRPr lang="en-GB" sz="1800" b="1" dirty="0">
              <a:solidFill>
                <a:schemeClr val="bg1"/>
              </a:solidFill>
            </a:endParaRPr>
          </a:p>
          <a:p>
            <a:pPr algn="l" eaLnBrk="0" hangingPunct="0">
              <a:buClr>
                <a:schemeClr val="bg1"/>
              </a:buClr>
              <a:buFont typeface="Wingdings" pitchFamily="2" charset="2"/>
              <a:buChar char="§"/>
            </a:pPr>
            <a:endParaRPr lang="en-GB" sz="1800" dirty="0">
              <a:solidFill>
                <a:srgbClr val="FFFFFF"/>
              </a:solidFill>
            </a:endParaRPr>
          </a:p>
          <a:p>
            <a:pPr marL="177800" indent="-177800" algn="l" eaLnBrk="0" hangingPunct="0">
              <a:buClr>
                <a:schemeClr val="bg1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FFFFFF"/>
                </a:solidFill>
              </a:rPr>
              <a:t>Экономьте время</a:t>
            </a:r>
            <a:endParaRPr lang="en-GB" sz="1800" dirty="0">
              <a:solidFill>
                <a:srgbClr val="FFFFFF"/>
              </a:solidFill>
            </a:endParaRPr>
          </a:p>
          <a:p>
            <a:pPr algn="l" eaLnBrk="0" hangingPunct="0">
              <a:buClr>
                <a:schemeClr val="bg1"/>
              </a:buClr>
              <a:buFont typeface="Wingdings" pitchFamily="2" charset="2"/>
              <a:buChar char="§"/>
            </a:pPr>
            <a:endParaRPr lang="en-GB" sz="1800" dirty="0">
              <a:solidFill>
                <a:srgbClr val="FFFFFF"/>
              </a:solidFill>
            </a:endParaRPr>
          </a:p>
          <a:p>
            <a:pPr marL="177800" indent="-177800" algn="l" eaLnBrk="0" hangingPunct="0">
              <a:buClr>
                <a:schemeClr val="bg1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FFFFFF"/>
                </a:solidFill>
              </a:rPr>
              <a:t>Получайте  письма с последними предложениями и акциями.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endParaRPr lang="en-GB" sz="1800" dirty="0">
              <a:solidFill>
                <a:schemeClr val="bg1"/>
              </a:solidFill>
            </a:endParaRPr>
          </a:p>
          <a:p>
            <a:pPr algn="l" eaLnBrk="0" hangingPunct="0">
              <a:buClr>
                <a:schemeClr val="bg1"/>
              </a:buClr>
              <a:buFont typeface="Wingdings" pitchFamily="2" charset="2"/>
              <a:buChar char="§"/>
            </a:pPr>
            <a:endParaRPr lang="en-GB" sz="1800" dirty="0">
              <a:solidFill>
                <a:srgbClr val="FFFFFF"/>
              </a:solidFill>
            </a:endParaRPr>
          </a:p>
          <a:p>
            <a:pPr marL="177800" indent="-177800" algn="l" eaLnBrk="0" hangingPunct="0">
              <a:buClr>
                <a:schemeClr val="bg1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FFFFFF"/>
                </a:solidFill>
              </a:rPr>
              <a:t>Воспользуйтесь эксклюзивными предложениями</a:t>
            </a:r>
            <a:endParaRPr lang="en-GB" sz="1800" b="1" dirty="0">
              <a:solidFill>
                <a:schemeClr val="bg1"/>
              </a:solidFill>
            </a:endParaRPr>
          </a:p>
          <a:p>
            <a:pPr algn="l" eaLnBrk="0" hangingPunct="0">
              <a:buClr>
                <a:schemeClr val="bg1"/>
              </a:buClr>
              <a:buFont typeface="Wingdings" pitchFamily="2" charset="2"/>
              <a:buChar char="§"/>
            </a:pPr>
            <a:endParaRPr lang="en-GB" sz="1800" dirty="0">
              <a:solidFill>
                <a:srgbClr val="FFFFFF"/>
              </a:solidFill>
            </a:endParaRPr>
          </a:p>
          <a:p>
            <a:pPr marL="177800" indent="-177800" algn="l" eaLnBrk="0" hangingPunct="0">
              <a:buClr>
                <a:schemeClr val="bg1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FFFFFF"/>
                </a:solidFill>
              </a:rPr>
              <a:t>Получайте подтверждение бронирования по смс..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5" name="Picture 2" descr="Away on Busines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4395" y="1099000"/>
            <a:ext cx="325755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16" descr="47"/>
          <p:cNvPicPr>
            <a:picLocks noChangeAspect="1" noChangeArrowheads="1"/>
          </p:cNvPicPr>
          <p:nvPr/>
        </p:nvPicPr>
        <p:blipFill>
          <a:blip r:embed="rId2" cstate="print"/>
          <a:srcRect l="3847" t="2663" r="3847"/>
          <a:stretch>
            <a:fillRect/>
          </a:stretch>
        </p:blipFill>
        <p:spPr bwMode="auto">
          <a:xfrm>
            <a:off x="0" y="950026"/>
            <a:ext cx="8692738" cy="590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396875" y="4643438"/>
            <a:ext cx="7675563" cy="928687"/>
            <a:chOff x="-396552" y="4643438"/>
            <a:chExt cx="7200800" cy="928687"/>
          </a:xfrm>
          <a:solidFill>
            <a:schemeClr val="bg1">
              <a:lumMod val="75000"/>
            </a:schemeClr>
          </a:solidFill>
        </p:grpSpPr>
        <p:sp>
          <p:nvSpPr>
            <p:cNvPr id="159750" name="Rectangle 6"/>
            <p:cNvSpPr>
              <a:spLocks noChangeArrowheads="1"/>
            </p:cNvSpPr>
            <p:nvPr/>
          </p:nvSpPr>
          <p:spPr bwMode="auto">
            <a:xfrm>
              <a:off x="-396552" y="4643438"/>
              <a:ext cx="7200800" cy="92868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1588" indent="-1588" algn="ctr" eaLnBrk="0" hangingPunct="0">
                <a:lnSpc>
                  <a:spcPct val="90000"/>
                </a:lnSpc>
                <a:spcBef>
                  <a:spcPct val="25000"/>
                </a:spcBef>
              </a:pPr>
              <a:endParaRPr lang="en-GB" sz="3600">
                <a:solidFill>
                  <a:schemeClr val="accent1"/>
                </a:solidFill>
              </a:endParaRPr>
            </a:p>
          </p:txBody>
        </p:sp>
        <p:sp>
          <p:nvSpPr>
            <p:cNvPr id="159751" name="TextBox 16"/>
            <p:cNvSpPr txBox="1">
              <a:spLocks noChangeArrowheads="1"/>
            </p:cNvSpPr>
            <p:nvPr/>
          </p:nvSpPr>
          <p:spPr bwMode="auto">
            <a:xfrm>
              <a:off x="-156774" y="4786313"/>
              <a:ext cx="6721243" cy="5794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3200" dirty="0" smtClean="0">
                  <a:solidFill>
                    <a:srgbClr val="FFFFFF"/>
                  </a:solidFill>
                </a:rPr>
                <a:t>Лучший выбор отелей...</a:t>
              </a:r>
              <a:endParaRPr lang="en-GB" sz="3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9749" name="Rectangle 8"/>
          <p:cNvSpPr>
            <a:spLocks noGrp="1" noChangeArrowheads="1"/>
          </p:cNvSpPr>
          <p:nvPr>
            <p:ph type="title"/>
          </p:nvPr>
        </p:nvSpPr>
        <p:spPr>
          <a:xfrm>
            <a:off x="1008063" y="79375"/>
            <a:ext cx="7693025" cy="858776"/>
          </a:xfrm>
        </p:spPr>
        <p:txBody>
          <a:bodyPr/>
          <a:lstStyle/>
          <a:p>
            <a:r>
              <a:rPr lang="en-GB" dirty="0" smtClean="0"/>
              <a:t>Accor</a:t>
            </a:r>
            <a:endParaRPr lang="en-GB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AWAY ON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488" y="1081088"/>
            <a:ext cx="4863250" cy="2471737"/>
          </a:xfrm>
        </p:spPr>
        <p:txBody>
          <a:bodyPr/>
          <a:lstStyle/>
          <a:p>
            <a:pPr marL="0" indent="0" algn="l"/>
            <a:r>
              <a:rPr lang="ru-RU" sz="2000" dirty="0" smtClean="0"/>
              <a:t>Снижайте свои расходы, </a:t>
            </a:r>
          </a:p>
          <a:p>
            <a:pPr marL="0" indent="0" algn="l"/>
            <a:r>
              <a:rPr lang="ru-RU" sz="2000" dirty="0" smtClean="0"/>
              <a:t>не снижая стандартов</a:t>
            </a:r>
            <a:r>
              <a:rPr lang="en-GB" sz="2000" dirty="0" smtClean="0"/>
              <a:t>!</a:t>
            </a:r>
          </a:p>
          <a:p>
            <a:pPr marL="0" indent="0" algn="l"/>
            <a:endParaRPr lang="en-GB" sz="1600" b="0" dirty="0" smtClean="0">
              <a:solidFill>
                <a:srgbClr val="626266"/>
              </a:solidFill>
            </a:endParaRPr>
          </a:p>
          <a:p>
            <a:r>
              <a:rPr lang="ru-RU" sz="1600" b="0" dirty="0" smtClean="0">
                <a:solidFill>
                  <a:schemeClr val="tx1"/>
                </a:solidFill>
              </a:rPr>
              <a:t>Воспользуйтесь </a:t>
            </a:r>
            <a:r>
              <a:rPr lang="ru-RU" sz="1600" b="0" dirty="0" smtClean="0">
                <a:solidFill>
                  <a:schemeClr val="tx1"/>
                </a:solidFill>
              </a:rPr>
              <a:t>нашим предложением </a:t>
            </a:r>
            <a:r>
              <a:rPr lang="en-GB" sz="1600" b="0" dirty="0" smtClean="0">
                <a:solidFill>
                  <a:schemeClr val="tx1"/>
                </a:solidFill>
              </a:rPr>
              <a:t>AWAY </a:t>
            </a:r>
            <a:r>
              <a:rPr lang="en-GB" sz="1600" b="0" dirty="0">
                <a:solidFill>
                  <a:schemeClr val="tx1"/>
                </a:solidFill>
              </a:rPr>
              <a:t>ON </a:t>
            </a:r>
            <a:r>
              <a:rPr lang="en-GB" sz="1600" b="0" dirty="0" smtClean="0">
                <a:solidFill>
                  <a:schemeClr val="tx1"/>
                </a:solidFill>
              </a:rPr>
              <a:t>BUSINESS</a:t>
            </a:r>
            <a:r>
              <a:rPr lang="ru-RU" sz="1600" b="0" dirty="0">
                <a:solidFill>
                  <a:schemeClr val="tx1"/>
                </a:solidFill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</a:rPr>
              <a:t>для всех сотрудников Вашей компании</a:t>
            </a:r>
            <a:endParaRPr lang="en-GB" sz="1600" b="0" dirty="0">
              <a:solidFill>
                <a:schemeClr val="tx1"/>
              </a:solidFill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0" y="6255696"/>
            <a:ext cx="3790936" cy="2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GB" sz="1000" i="1" dirty="0" smtClean="0">
                <a:solidFill>
                  <a:srgbClr val="333333"/>
                </a:solidFill>
              </a:rPr>
              <a:t>* Excluding France, Spain  and Switzerland</a:t>
            </a: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4941779" y="3468423"/>
            <a:ext cx="3574254" cy="1135117"/>
          </a:xfrm>
          <a:prstGeom prst="roundRect">
            <a:avLst/>
          </a:prstGeom>
          <a:solidFill>
            <a:srgbClr val="B79A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/>
          <a:p>
            <a:pPr>
              <a:defRPr/>
            </a:pPr>
            <a:r>
              <a:rPr lang="ru-RU" sz="1600" dirty="0" smtClean="0">
                <a:solidFill>
                  <a:srgbClr val="FFFFFF"/>
                </a:solidFill>
              </a:rPr>
              <a:t>Ск</a:t>
            </a:r>
            <a:r>
              <a:rPr lang="ru-RU" sz="1600" dirty="0" smtClean="0">
                <a:solidFill>
                  <a:srgbClr val="FFFFFF"/>
                </a:solidFill>
                <a:cs typeface="+mn-cs"/>
              </a:rPr>
              <a:t>идка на размещение в отелях </a:t>
            </a:r>
            <a:r>
              <a:rPr lang="en-GB" sz="1600" dirty="0" smtClean="0">
                <a:solidFill>
                  <a:srgbClr val="FFFFFF"/>
                </a:solidFill>
                <a:cs typeface="+mn-cs"/>
              </a:rPr>
              <a:t>Sofitel, Pullman, MGallery, Novotel Mercure</a:t>
            </a:r>
            <a:r>
              <a:rPr lang="en-GB" sz="1600" dirty="0" smtClean="0">
                <a:solidFill>
                  <a:srgbClr val="FFFFFF"/>
                </a:solidFill>
              </a:rPr>
              <a:t> and Thalassa Sea &amp; Spa hotels</a:t>
            </a:r>
            <a:endParaRPr lang="en-GB" sz="1600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3693225" y="3499945"/>
            <a:ext cx="1143087" cy="1098336"/>
          </a:xfrm>
          <a:prstGeom prst="roundRect">
            <a:avLst/>
          </a:prstGeom>
          <a:solidFill>
            <a:srgbClr val="B79A26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 prstMaterial="plastic">
            <a:bevelT/>
            <a:contourClr>
              <a:schemeClr val="bg2"/>
            </a:contourClr>
          </a:sp3d>
        </p:spPr>
        <p:txBody>
          <a:bodyPr lIns="90000" tIns="46800" rIns="90000" bIns="46800" anchor="ctr"/>
          <a:lstStyle/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cs typeface="+mn-cs"/>
              </a:rPr>
              <a:t>-10%</a:t>
            </a: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4952285" y="4850569"/>
            <a:ext cx="3574254" cy="1156103"/>
          </a:xfrm>
          <a:prstGeom prst="roundRect">
            <a:avLst/>
          </a:prstGeom>
          <a:solidFill>
            <a:srgbClr val="B79A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/>
          <a:p>
            <a:pPr defTabSz="190500">
              <a:lnSpc>
                <a:spcPct val="95000"/>
              </a:lnSpc>
              <a:buClr>
                <a:srgbClr val="CCD93E"/>
              </a:buCl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FFFFFF"/>
                </a:solidFill>
                <a:cs typeface="+mn-cs"/>
              </a:rPr>
              <a:t>Скидка на размещение в отелях</a:t>
            </a:r>
            <a:r>
              <a:rPr lang="en-GB" sz="1600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GB" sz="1600" dirty="0" smtClean="0">
                <a:solidFill>
                  <a:srgbClr val="FFFFFF"/>
                </a:solidFill>
              </a:rPr>
              <a:t>Suite </a:t>
            </a:r>
            <a:r>
              <a:rPr lang="en-GB" sz="1600" dirty="0" err="1" smtClean="0">
                <a:solidFill>
                  <a:srgbClr val="FFFFFF"/>
                </a:solidFill>
              </a:rPr>
              <a:t>Novotel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(</a:t>
            </a:r>
            <a:r>
              <a:rPr lang="ru-RU" dirty="0" smtClean="0">
                <a:solidFill>
                  <a:srgbClr val="FFFFFF"/>
                </a:solidFill>
              </a:rPr>
              <a:t>с</a:t>
            </a:r>
            <a:r>
              <a:rPr lang="en-GB" dirty="0" smtClean="0">
                <a:solidFill>
                  <a:srgbClr val="FFFFFF"/>
                </a:solidFill>
              </a:rPr>
              <a:t> 2012), </a:t>
            </a:r>
            <a:r>
              <a:rPr lang="en-GB" sz="1600" dirty="0" smtClean="0">
                <a:solidFill>
                  <a:srgbClr val="FFFFFF"/>
                </a:solidFill>
                <a:cs typeface="+mn-cs"/>
              </a:rPr>
              <a:t>ibis* </a:t>
            </a:r>
            <a:r>
              <a:rPr lang="ru-RU" sz="1600" dirty="0" smtClean="0">
                <a:solidFill>
                  <a:srgbClr val="FFFFFF"/>
                </a:solidFill>
                <a:cs typeface="+mn-cs"/>
              </a:rPr>
              <a:t>и</a:t>
            </a:r>
            <a:r>
              <a:rPr lang="en-GB" sz="1600" dirty="0" smtClean="0">
                <a:solidFill>
                  <a:srgbClr val="FFFFFF"/>
                </a:solidFill>
                <a:cs typeface="+mn-cs"/>
              </a:rPr>
              <a:t> all seasons</a:t>
            </a:r>
            <a:endParaRPr lang="en-GB" sz="16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3683515" y="4845309"/>
            <a:ext cx="1173492" cy="1156103"/>
          </a:xfrm>
          <a:prstGeom prst="roundRect">
            <a:avLst/>
          </a:prstGeom>
          <a:solidFill>
            <a:srgbClr val="B79A26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 prstMaterial="plastic">
            <a:bevelT/>
            <a:contourClr>
              <a:schemeClr val="bg2"/>
            </a:contourClr>
          </a:sp3d>
        </p:spPr>
        <p:txBody>
          <a:bodyPr lIns="90000" tIns="46800" rIns="90000" bIns="46800" anchor="ctr"/>
          <a:lstStyle/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cs typeface="+mn-cs"/>
              </a:rPr>
              <a:t>-5%</a:t>
            </a:r>
            <a:endParaRPr lang="en-GB" sz="2800" b="1" dirty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12" name="Image 11" descr="2284-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091214"/>
            <a:ext cx="3424844" cy="227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126793"/>
            <a:ext cx="3431969" cy="176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9" descr="1747-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3972118"/>
            <a:ext cx="3420094" cy="2277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4290" y="1278845"/>
            <a:ext cx="4730323" cy="3916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 easy-to-use offer</a:t>
            </a:r>
          </a:p>
        </p:txBody>
      </p:sp>
      <p:pic>
        <p:nvPicPr>
          <p:cNvPr id="8" name="Picture 2" descr="http://www.celio.com/media/contenus_pied_de_page/service-client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9526" y="4662965"/>
            <a:ext cx="1840675" cy="140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à coins arrondis 6"/>
          <p:cNvSpPr/>
          <p:nvPr/>
        </p:nvSpPr>
        <p:spPr bwMode="auto">
          <a:xfrm>
            <a:off x="-249370" y="1142897"/>
            <a:ext cx="4263242" cy="4818516"/>
          </a:xfrm>
          <a:prstGeom prst="roundRect">
            <a:avLst>
              <a:gd name="adj" fmla="val 14381"/>
            </a:avLst>
          </a:prstGeom>
          <a:solidFill>
            <a:srgbClr val="626266">
              <a:alpha val="65097"/>
            </a:srgbClr>
          </a:solidFill>
          <a:ln w="9525" algn="ctr">
            <a:noFill/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 anchor="t">
            <a:noAutofit/>
          </a:bodyPr>
          <a:lstStyle/>
          <a:p>
            <a:pPr marL="173038" lvl="1" indent="6350" algn="l" defTabSz="190500">
              <a:spcBef>
                <a:spcPct val="20000"/>
              </a:spcBef>
              <a:spcAft>
                <a:spcPct val="15000"/>
              </a:spcAft>
              <a:buClr>
                <a:schemeClr val="bg1"/>
              </a:buClr>
              <a:buSzPct val="80000"/>
            </a:pPr>
            <a:r>
              <a:rPr lang="ru-RU" sz="1800" b="1" dirty="0" smtClean="0">
                <a:solidFill>
                  <a:srgbClr val="FFFFFF"/>
                </a:solidFill>
                <a:latin typeface="+mn-lt"/>
                <a:cs typeface="+mn-cs"/>
              </a:rPr>
              <a:t>Тариф </a:t>
            </a:r>
            <a:r>
              <a:rPr lang="en-GB" sz="1800" b="1" dirty="0" smtClean="0">
                <a:solidFill>
                  <a:srgbClr val="FFFFFF"/>
                </a:solidFill>
                <a:latin typeface="+mn-lt"/>
                <a:cs typeface="+mn-cs"/>
              </a:rPr>
              <a:t>AWAY </a:t>
            </a:r>
            <a:r>
              <a:rPr lang="en-GB" sz="1800" b="1" dirty="0" smtClean="0">
                <a:solidFill>
                  <a:srgbClr val="FFFFFF"/>
                </a:solidFill>
                <a:latin typeface="+mn-lt"/>
                <a:cs typeface="+mn-cs"/>
              </a:rPr>
              <a:t>ON BUSINESS </a:t>
            </a:r>
            <a:r>
              <a:rPr lang="ru-RU" sz="1800" b="1" dirty="0" smtClean="0">
                <a:solidFill>
                  <a:srgbClr val="FFFFFF"/>
                </a:solidFill>
                <a:latin typeface="+mn-lt"/>
                <a:cs typeface="+mn-cs"/>
              </a:rPr>
              <a:t>может быть забронирован</a:t>
            </a:r>
            <a:r>
              <a:rPr lang="en-GB" sz="1800" b="1" dirty="0" smtClean="0">
                <a:solidFill>
                  <a:srgbClr val="FFFFFF"/>
                </a:solidFill>
                <a:latin typeface="+mn-lt"/>
                <a:cs typeface="+mn-cs"/>
              </a:rPr>
              <a:t>:</a:t>
            </a:r>
            <a:endParaRPr lang="en-GB" sz="1800" b="1" dirty="0" smtClean="0">
              <a:solidFill>
                <a:srgbClr val="FFFFFF"/>
              </a:solidFill>
              <a:latin typeface="+mn-lt"/>
              <a:cs typeface="+mn-cs"/>
            </a:endParaRPr>
          </a:p>
          <a:p>
            <a:pPr marL="363538" lvl="1" indent="-184150" algn="l" defTabSz="190500">
              <a:spcBef>
                <a:spcPct val="20000"/>
              </a:spcBef>
              <a:spcAft>
                <a:spcPct val="15000"/>
              </a:spcAft>
              <a:buClr>
                <a:schemeClr val="bg1"/>
              </a:buClr>
              <a:buSzPct val="80000"/>
              <a:buFont typeface="Wingdings" pitchFamily="2" charset="2"/>
              <a:buChar char="n"/>
            </a:pPr>
            <a:endParaRPr lang="en-GB" sz="1800" dirty="0" smtClean="0">
              <a:solidFill>
                <a:srgbClr val="FFFFFF"/>
              </a:solidFill>
              <a:latin typeface="+mn-lt"/>
              <a:cs typeface="+mn-cs"/>
            </a:endParaRPr>
          </a:p>
          <a:p>
            <a:pPr marL="363538" lvl="1" indent="-184150" algn="l" defTabSz="190500">
              <a:spcBef>
                <a:spcPct val="20000"/>
              </a:spcBef>
              <a:spcAft>
                <a:spcPct val="15000"/>
              </a:spcAft>
              <a:buClr>
                <a:schemeClr val="bg1"/>
              </a:buClr>
              <a:buSzPct val="80000"/>
              <a:buFont typeface="Wingdings" pitchFamily="2" charset="2"/>
              <a:buChar char="n"/>
            </a:pPr>
            <a:r>
              <a:rPr lang="en-GB" sz="1600" dirty="0" smtClean="0">
                <a:solidFill>
                  <a:srgbClr val="FFFFFF"/>
                </a:solidFill>
                <a:latin typeface="+mn-lt"/>
                <a:cs typeface="+mn-cs"/>
              </a:rPr>
              <a:t>24/7</a:t>
            </a:r>
          </a:p>
          <a:p>
            <a:pPr marL="363538" lvl="1" indent="-184150" algn="l" defTabSz="190500">
              <a:spcBef>
                <a:spcPct val="20000"/>
              </a:spcBef>
              <a:spcAft>
                <a:spcPct val="15000"/>
              </a:spcAft>
              <a:buClr>
                <a:schemeClr val="bg1"/>
              </a:buClr>
              <a:buSzPct val="80000"/>
              <a:buFont typeface="Wingdings" pitchFamily="2" charset="2"/>
              <a:buChar char="n"/>
            </a:pPr>
            <a:endParaRPr lang="en-GB" sz="1600" dirty="0" smtClean="0">
              <a:solidFill>
                <a:srgbClr val="FFFFFF"/>
              </a:solidFill>
              <a:latin typeface="+mn-lt"/>
              <a:cs typeface="+mn-cs"/>
            </a:endParaRPr>
          </a:p>
          <a:p>
            <a:pPr marL="363538" lvl="1" indent="-184150" algn="l" defTabSz="190500">
              <a:spcBef>
                <a:spcPct val="20000"/>
              </a:spcBef>
              <a:spcAft>
                <a:spcPct val="15000"/>
              </a:spcAft>
              <a:buClr>
                <a:schemeClr val="bg1"/>
              </a:buClr>
              <a:buSzPct val="80000"/>
              <a:buFont typeface="Wingdings" pitchFamily="2" charset="2"/>
              <a:buChar char="n"/>
            </a:pPr>
            <a:r>
              <a:rPr lang="ru-RU" sz="1600" dirty="0" smtClean="0">
                <a:solidFill>
                  <a:srgbClr val="FFFFFF"/>
                </a:solidFill>
                <a:latin typeface="+mn-lt"/>
                <a:cs typeface="+mn-cs"/>
              </a:rPr>
              <a:t>На сайте </a:t>
            </a:r>
            <a:r>
              <a:rPr lang="en-GB" sz="1600" dirty="0" smtClean="0">
                <a:solidFill>
                  <a:srgbClr val="FFFFFF"/>
                </a:solidFill>
                <a:latin typeface="+mn-lt"/>
                <a:cs typeface="+mn-cs"/>
                <a:hlinkClick r:id="rId4"/>
              </a:rPr>
              <a:t>www.</a:t>
            </a:r>
            <a:r>
              <a:rPr lang="en-GB" sz="1600" dirty="0" smtClean="0">
                <a:solidFill>
                  <a:srgbClr val="FFFFFF"/>
                </a:solidFill>
                <a:hlinkClick r:id="rId4"/>
              </a:rPr>
              <a:t>accorhotels.com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endParaRPr lang="en-GB" sz="1600" dirty="0" smtClean="0">
              <a:solidFill>
                <a:srgbClr val="FFFFFF"/>
              </a:solidFill>
            </a:endParaRPr>
          </a:p>
          <a:p>
            <a:pPr marL="363538" lvl="1" indent="-184150" algn="l" defTabSz="190500">
              <a:spcBef>
                <a:spcPct val="20000"/>
              </a:spcBef>
              <a:spcAft>
                <a:spcPct val="15000"/>
              </a:spcAft>
              <a:buClr>
                <a:schemeClr val="bg1"/>
              </a:buClr>
              <a:buSzPct val="80000"/>
              <a:buFont typeface="Wingdings" pitchFamily="2" charset="2"/>
              <a:buChar char="n"/>
            </a:pPr>
            <a:endParaRPr lang="en-GB" sz="1600" dirty="0" smtClean="0">
              <a:solidFill>
                <a:srgbClr val="FFFFFF"/>
              </a:solidFill>
              <a:latin typeface="+mn-lt"/>
              <a:cs typeface="+mn-cs"/>
            </a:endParaRPr>
          </a:p>
          <a:p>
            <a:pPr marL="363538" lvl="1" indent="-184150" algn="l" defTabSz="190500">
              <a:spcBef>
                <a:spcPct val="20000"/>
              </a:spcBef>
              <a:spcAft>
                <a:spcPct val="15000"/>
              </a:spcAft>
              <a:buClr>
                <a:schemeClr val="bg1"/>
              </a:buClr>
              <a:buSzPct val="80000"/>
              <a:buFont typeface="Wingdings" pitchFamily="2" charset="2"/>
              <a:buChar char="n"/>
            </a:pPr>
            <a:r>
              <a:rPr lang="ru-RU" sz="1600" dirty="0" smtClean="0">
                <a:solidFill>
                  <a:srgbClr val="FFFFFF"/>
                </a:solidFill>
                <a:latin typeface="+mn-lt"/>
                <a:cs typeface="+mn-cs"/>
              </a:rPr>
              <a:t>По телефону </a:t>
            </a:r>
            <a:r>
              <a:rPr lang="en-US" sz="1600" dirty="0" smtClean="0">
                <a:solidFill>
                  <a:srgbClr val="FFFFFF"/>
                </a:solidFill>
                <a:latin typeface="+mn-lt"/>
                <a:cs typeface="+mn-cs"/>
              </a:rPr>
              <a:t>call-</a:t>
            </a:r>
            <a:r>
              <a:rPr lang="ru-RU" sz="1600" dirty="0" smtClean="0">
                <a:solidFill>
                  <a:srgbClr val="FFFFFF"/>
                </a:solidFill>
                <a:latin typeface="+mn-lt"/>
                <a:cs typeface="+mn-cs"/>
              </a:rPr>
              <a:t>центра </a:t>
            </a:r>
            <a:r>
              <a:rPr lang="en-US" sz="1600" dirty="0" smtClean="0">
                <a:solidFill>
                  <a:srgbClr val="FFFFFF"/>
                </a:solidFill>
                <a:latin typeface="+mn-lt"/>
                <a:cs typeface="+mn-cs"/>
              </a:rPr>
              <a:t>ACCOR</a:t>
            </a:r>
            <a:endParaRPr lang="en-GB" sz="1600" dirty="0" smtClean="0">
              <a:solidFill>
                <a:srgbClr val="FFFFFF"/>
              </a:solidFill>
              <a:latin typeface="+mn-lt"/>
              <a:cs typeface="+mn-cs"/>
            </a:endParaRPr>
          </a:p>
          <a:p>
            <a:pPr marL="363538" lvl="1" indent="-184150" algn="l" defTabSz="190500">
              <a:spcBef>
                <a:spcPct val="20000"/>
              </a:spcBef>
              <a:spcAft>
                <a:spcPct val="15000"/>
              </a:spcAft>
              <a:buClr>
                <a:schemeClr val="bg1"/>
              </a:buClr>
              <a:buSzPct val="80000"/>
              <a:buFont typeface="Wingdings" pitchFamily="2" charset="2"/>
              <a:buChar char="n"/>
            </a:pPr>
            <a:endParaRPr lang="en-GB" sz="1600" dirty="0" smtClean="0">
              <a:solidFill>
                <a:srgbClr val="FFFFFF"/>
              </a:solidFill>
              <a:latin typeface="+mn-lt"/>
              <a:cs typeface="+mn-cs"/>
            </a:endParaRPr>
          </a:p>
          <a:p>
            <a:pPr marL="363538" lvl="1" indent="-184150" algn="l" defTabSz="190500">
              <a:spcBef>
                <a:spcPct val="20000"/>
              </a:spcBef>
              <a:spcAft>
                <a:spcPct val="15000"/>
              </a:spcAft>
              <a:buClr>
                <a:schemeClr val="bg1"/>
              </a:buClr>
              <a:buSzPct val="80000"/>
              <a:buFont typeface="Wingdings" pitchFamily="2" charset="2"/>
              <a:buChar char="n"/>
            </a:pPr>
            <a:r>
              <a:rPr lang="ru-RU" sz="1600" dirty="0" smtClean="0">
                <a:solidFill>
                  <a:srgbClr val="FFFFFF"/>
                </a:solidFill>
                <a:latin typeface="+mn-lt"/>
                <a:cs typeface="+mn-cs"/>
              </a:rPr>
              <a:t>Вы можете загрузить бесплатно приложение </a:t>
            </a:r>
            <a:r>
              <a:rPr lang="en-GB" sz="1600" dirty="0" smtClean="0">
                <a:solidFill>
                  <a:srgbClr val="FFFFFF"/>
                </a:solidFill>
                <a:latin typeface="+mn-lt"/>
                <a:cs typeface="+mn-cs"/>
              </a:rPr>
              <a:t>accorhotels.com </a:t>
            </a:r>
            <a:r>
              <a:rPr lang="ru-RU" sz="1600" dirty="0" smtClean="0">
                <a:solidFill>
                  <a:srgbClr val="FFFFFF"/>
                </a:solidFill>
                <a:latin typeface="+mn-lt"/>
                <a:cs typeface="+mn-cs"/>
              </a:rPr>
              <a:t>на </a:t>
            </a:r>
            <a:r>
              <a:rPr lang="en-US" sz="1600" dirty="0" smtClean="0">
                <a:solidFill>
                  <a:srgbClr val="FFFFFF"/>
                </a:solidFill>
                <a:latin typeface="+mn-lt"/>
                <a:cs typeface="+mn-cs"/>
              </a:rPr>
              <a:t>i</a:t>
            </a:r>
            <a:r>
              <a:rPr lang="en-GB" sz="1600" dirty="0" smtClean="0">
                <a:solidFill>
                  <a:srgbClr val="FFFFFF"/>
                </a:solidFill>
                <a:latin typeface="+mn-lt"/>
                <a:cs typeface="+mn-cs"/>
              </a:rPr>
              <a:t>Phone </a:t>
            </a:r>
            <a:r>
              <a:rPr lang="en-GB" sz="1600" dirty="0" smtClean="0">
                <a:solidFill>
                  <a:srgbClr val="FFFFFF"/>
                </a:solidFill>
                <a:latin typeface="+mn-lt"/>
                <a:cs typeface="+mn-cs"/>
              </a:rPr>
              <a:t>or Blackberry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зарегестрироваться  на программу </a:t>
            </a:r>
            <a:r>
              <a:rPr lang="en-GB" dirty="0" smtClean="0"/>
              <a:t>AWAY </a:t>
            </a:r>
            <a:r>
              <a:rPr lang="en-GB" dirty="0" smtClean="0"/>
              <a:t>ON BUSINESS?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" cstate="print"/>
          <a:srcRect l="13437" t="15082" r="13828" b="18391"/>
          <a:stretch>
            <a:fillRect/>
          </a:stretch>
        </p:blipFill>
        <p:spPr bwMode="auto">
          <a:xfrm>
            <a:off x="708013" y="2044701"/>
            <a:ext cx="6417182" cy="439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51757" y="0"/>
            <a:ext cx="8477250" cy="925018"/>
          </a:xfrm>
        </p:spPr>
        <p:txBody>
          <a:bodyPr/>
          <a:lstStyle/>
          <a:p>
            <a:r>
              <a:rPr lang="ru-RU" dirty="0" smtClean="0"/>
              <a:t>Простая </a:t>
            </a:r>
            <a:r>
              <a:rPr lang="en-GB" dirty="0" smtClean="0"/>
              <a:t>online</a:t>
            </a:r>
            <a:r>
              <a:rPr lang="ru-RU" dirty="0" smtClean="0"/>
              <a:t> регистрация</a:t>
            </a:r>
            <a:endParaRPr lang="en-GB" dirty="0" smtClean="0"/>
          </a:p>
        </p:txBody>
      </p:sp>
      <p:cxnSp>
        <p:nvCxnSpPr>
          <p:cNvPr id="14" name="Elbow Connector 13"/>
          <p:cNvCxnSpPr/>
          <p:nvPr/>
        </p:nvCxnSpPr>
        <p:spPr bwMode="auto">
          <a:xfrm>
            <a:off x="3966350" y="3978228"/>
            <a:ext cx="4316654" cy="1049371"/>
          </a:xfrm>
          <a:prstGeom prst="bentConnector3">
            <a:avLst>
              <a:gd name="adj1" fmla="val 72008"/>
            </a:avLst>
          </a:prstGeom>
          <a:solidFill>
            <a:schemeClr val="accent1"/>
          </a:solidFill>
          <a:ln w="38100" cap="flat" cmpd="sng" algn="ctr">
            <a:solidFill>
              <a:srgbClr val="B79A26"/>
            </a:solidFill>
            <a:prstDash val="solid"/>
            <a:round/>
            <a:headEnd type="oval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cxn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7462184" y="4712801"/>
            <a:ext cx="1155203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ru-RU" sz="1400" b="1" dirty="0" smtClean="0">
                <a:solidFill>
                  <a:srgbClr val="B79A26"/>
                </a:solidFill>
              </a:rPr>
              <a:t>Нажмите сюда</a:t>
            </a:r>
            <a:endParaRPr lang="en-GB" sz="1400" b="1" dirty="0">
              <a:solidFill>
                <a:srgbClr val="B79A26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646997" y="1033152"/>
            <a:ext cx="8021988" cy="878774"/>
          </a:xfrm>
          <a:prstGeom prst="roundRect">
            <a:avLst/>
          </a:prstGeom>
          <a:solidFill>
            <a:srgbClr val="626266">
              <a:alpha val="65097"/>
            </a:srgbClr>
          </a:solidFill>
          <a:ln w="9525" algn="ctr">
            <a:noFill/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 anchor="ctr">
            <a:noAutofit/>
          </a:bodyPr>
          <a:lstStyle/>
          <a:p>
            <a:pPr marL="363538" lvl="1" indent="-184150" algn="l" defTabSz="190500">
              <a:lnSpc>
                <a:spcPct val="85000"/>
              </a:lnSpc>
              <a:spcBef>
                <a:spcPct val="20000"/>
              </a:spcBef>
              <a:spcAft>
                <a:spcPct val="15000"/>
              </a:spcAft>
              <a:buClr>
                <a:schemeClr val="bg1"/>
              </a:buClr>
              <a:buSzPct val="80000"/>
              <a:buFont typeface="Wingdings" pitchFamily="2" charset="2"/>
              <a:buChar char="n"/>
            </a:pPr>
            <a:r>
              <a:rPr lang="ru-RU" sz="1600" dirty="0" smtClean="0">
                <a:solidFill>
                  <a:srgbClr val="FFFFFF"/>
                </a:solidFill>
                <a:latin typeface="+mn-lt"/>
                <a:cs typeface="+mn-cs"/>
              </a:rPr>
              <a:t>Посетите наш сайт </a:t>
            </a:r>
            <a:r>
              <a:rPr lang="en-GB" sz="1600" dirty="0" smtClean="0">
                <a:solidFill>
                  <a:srgbClr val="FFFFFF"/>
                </a:solidFill>
                <a:latin typeface="+mn-lt"/>
                <a:cs typeface="+mn-cs"/>
              </a:rPr>
              <a:t>: </a:t>
            </a:r>
            <a:r>
              <a:rPr lang="en-GB" sz="1600" dirty="0" smtClean="0">
                <a:solidFill>
                  <a:srgbClr val="FFFFFF"/>
                </a:solidFill>
                <a:latin typeface="+mn-lt"/>
                <a:cs typeface="+mn-cs"/>
                <a:hlinkClick r:id="rId3"/>
              </a:rPr>
              <a:t>www.businesstravel.accorhotels.com</a:t>
            </a:r>
            <a:r>
              <a:rPr lang="en-GB" sz="1600" dirty="0" smtClean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7" name="Arrondir un rectangle avec un coin diagonal 6"/>
          <p:cNvSpPr/>
          <p:nvPr/>
        </p:nvSpPr>
        <p:spPr bwMode="auto">
          <a:xfrm>
            <a:off x="5724314" y="2757237"/>
            <a:ext cx="2849666" cy="1126125"/>
          </a:xfrm>
          <a:prstGeom prst="round2DiagRect">
            <a:avLst/>
          </a:prstGeom>
          <a:solidFill>
            <a:srgbClr val="B79A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Действует при бронировании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 от 50 номеров в год</a:t>
            </a:r>
            <a:r>
              <a:rPr kumimoji="0" lang="en-GB" sz="20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!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143" t="693" r="16623" b="14390"/>
          <a:stretch>
            <a:fillRect/>
          </a:stretch>
        </p:blipFill>
        <p:spPr bwMode="auto">
          <a:xfrm>
            <a:off x="142698" y="1008021"/>
            <a:ext cx="6626237" cy="53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6188" y="0"/>
            <a:ext cx="7693025" cy="869950"/>
          </a:xfrm>
        </p:spPr>
        <p:txBody>
          <a:bodyPr/>
          <a:lstStyle/>
          <a:p>
            <a:r>
              <a:rPr lang="ru-RU" dirty="0" smtClean="0"/>
              <a:t>Ответим в течение 48 рабочих часов</a:t>
            </a:r>
            <a:endParaRPr lang="en-GB" dirty="0" smtClean="0"/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5510151" y="1365040"/>
            <a:ext cx="3289465" cy="4715126"/>
          </a:xfrm>
          <a:prstGeom prst="roundRect">
            <a:avLst/>
          </a:prstGeom>
          <a:solidFill>
            <a:srgbClr val="626266">
              <a:alpha val="65097"/>
            </a:srgbClr>
          </a:solidFill>
          <a:ln w="9525" algn="ctr">
            <a:noFill/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 anchor="ctr">
            <a:noAutofit/>
          </a:bodyPr>
          <a:lstStyle/>
          <a:p>
            <a:pPr marL="0" lvl="1" algn="l">
              <a:buClr>
                <a:schemeClr val="bg1"/>
              </a:buClr>
            </a:pPr>
            <a:r>
              <a:rPr lang="ru-RU" sz="1800" dirty="0" smtClean="0">
                <a:solidFill>
                  <a:srgbClr val="FFFFFF"/>
                </a:solidFill>
              </a:rPr>
              <a:t>Наши сотрудники свяжутся с вами в течение 48 рабочих часов для того, чтобы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smtClean="0">
                <a:solidFill>
                  <a:srgbClr val="FFFFFF"/>
                </a:solidFill>
              </a:rPr>
              <a:t>:</a:t>
            </a:r>
          </a:p>
          <a:p>
            <a:pPr marL="0" lvl="1" algn="l">
              <a:buClr>
                <a:schemeClr val="bg1"/>
              </a:buClr>
            </a:pPr>
            <a:endParaRPr lang="en-GB" sz="1800" dirty="0" smtClean="0">
              <a:solidFill>
                <a:srgbClr val="FFFFFF"/>
              </a:solidFill>
            </a:endParaRPr>
          </a:p>
          <a:p>
            <a:pPr marL="177800" lvl="1" indent="-177800" algn="l" defTabSz="190500">
              <a:lnSpc>
                <a:spcPct val="85000"/>
              </a:lnSpc>
              <a:spcBef>
                <a:spcPct val="20000"/>
              </a:spcBef>
              <a:spcAft>
                <a:spcPct val="15000"/>
              </a:spcAft>
              <a:buClr>
                <a:schemeClr val="bg1"/>
              </a:buClr>
              <a:buSzPct val="80000"/>
              <a:buFont typeface="Wingdings" pitchFamily="2" charset="2"/>
              <a:buChar char="n"/>
            </a:pPr>
            <a:r>
              <a:rPr lang="ru-RU" sz="1800" dirty="0" smtClean="0">
                <a:solidFill>
                  <a:srgbClr val="FFFFFF"/>
                </a:solidFill>
                <a:latin typeface="+mn-lt"/>
                <a:cs typeface="+mn-cs"/>
              </a:rPr>
              <a:t>Лучше понять ваши потребности</a:t>
            </a:r>
            <a:endParaRPr lang="en-GB" sz="1800" dirty="0" smtClean="0">
              <a:solidFill>
                <a:srgbClr val="FFFFFF"/>
              </a:solidFill>
              <a:latin typeface="+mn-lt"/>
              <a:cs typeface="+mn-cs"/>
            </a:endParaRPr>
          </a:p>
          <a:p>
            <a:pPr marL="363538" lvl="1" indent="-184150" algn="l" defTabSz="190500">
              <a:lnSpc>
                <a:spcPct val="85000"/>
              </a:lnSpc>
              <a:spcBef>
                <a:spcPct val="20000"/>
              </a:spcBef>
              <a:spcAft>
                <a:spcPct val="15000"/>
              </a:spcAft>
              <a:buClr>
                <a:schemeClr val="bg1"/>
              </a:buClr>
              <a:buSzPct val="80000"/>
              <a:buFont typeface="Wingdings" pitchFamily="2" charset="2"/>
              <a:buChar char="n"/>
            </a:pPr>
            <a:endParaRPr lang="en-GB" sz="1800" dirty="0" smtClean="0">
              <a:solidFill>
                <a:srgbClr val="FFFFFF"/>
              </a:solidFill>
              <a:latin typeface="+mn-lt"/>
              <a:cs typeface="+mn-cs"/>
            </a:endParaRPr>
          </a:p>
          <a:p>
            <a:pPr marL="177800" lvl="1" indent="-177800" algn="l" defTabSz="190500">
              <a:lnSpc>
                <a:spcPct val="85000"/>
              </a:lnSpc>
              <a:spcBef>
                <a:spcPct val="20000"/>
              </a:spcBef>
              <a:spcAft>
                <a:spcPct val="15000"/>
              </a:spcAft>
              <a:buClr>
                <a:schemeClr val="bg1"/>
              </a:buClr>
              <a:buSzPct val="80000"/>
              <a:buFont typeface="Wingdings" pitchFamily="2" charset="2"/>
              <a:buChar char="n"/>
            </a:pPr>
            <a:r>
              <a:rPr lang="ru-RU" sz="1800" dirty="0" smtClean="0">
                <a:solidFill>
                  <a:srgbClr val="FFFFFF"/>
                </a:solidFill>
              </a:rPr>
              <a:t>И ,если необходимо, активировать код, который позволит забронировать  номера по сниженным тарифам.</a:t>
            </a:r>
            <a:endParaRPr lang="en-GB" sz="1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Arrondir un rectangle avec un coin diagonal 5"/>
          <p:cNvSpPr/>
          <p:nvPr/>
        </p:nvSpPr>
        <p:spPr bwMode="auto">
          <a:xfrm>
            <a:off x="2802579" y="6348278"/>
            <a:ext cx="3642444" cy="308880"/>
          </a:xfrm>
          <a:prstGeom prst="round2Diag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 anchor="ctr">
            <a:spAutoFit/>
          </a:bodyPr>
          <a:lstStyle/>
          <a:p>
            <a:pPr algn="r"/>
            <a:r>
              <a:rPr lang="ru-RU" b="1" dirty="0" smtClean="0">
                <a:solidFill>
                  <a:srgbClr val="FFFFFF"/>
                </a:solidFill>
              </a:rPr>
              <a:t>Заполните и отправьте форму регистрации</a:t>
            </a:r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забронировать по тарифу </a:t>
            </a:r>
            <a:r>
              <a:rPr lang="en-GB" dirty="0" smtClean="0"/>
              <a:t>AWAY </a:t>
            </a:r>
            <a:r>
              <a:rPr lang="en-GB" dirty="0" smtClean="0"/>
              <a:t>ON </a:t>
            </a:r>
            <a:r>
              <a:rPr lang="en-GB" dirty="0" smtClean="0"/>
              <a:t>BUSINESS</a:t>
            </a:r>
            <a:r>
              <a:rPr lang="ru-RU" dirty="0" smtClean="0"/>
              <a:t>?</a:t>
            </a:r>
            <a:endParaRPr lang="en-GB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9" name="Picture 11"/>
          <p:cNvPicPr>
            <a:picLocks noChangeAspect="1" noChangeArrowheads="1"/>
          </p:cNvPicPr>
          <p:nvPr/>
        </p:nvPicPr>
        <p:blipFill>
          <a:blip r:embed="rId2" cstate="print"/>
          <a:srcRect l="13919" t="22395" r="55222" b="16927"/>
          <a:stretch>
            <a:fillRect/>
          </a:stretch>
        </p:blipFill>
        <p:spPr bwMode="auto">
          <a:xfrm>
            <a:off x="332534" y="1021277"/>
            <a:ext cx="3622928" cy="555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à coins arrondis 7"/>
          <p:cNvSpPr/>
          <p:nvPr/>
        </p:nvSpPr>
        <p:spPr bwMode="auto">
          <a:xfrm>
            <a:off x="4144488" y="1092526"/>
            <a:ext cx="4572000" cy="3788232"/>
          </a:xfrm>
          <a:prstGeom prst="roundRect">
            <a:avLst/>
          </a:prstGeom>
          <a:solidFill>
            <a:srgbClr val="626266">
              <a:alpha val="65097"/>
            </a:srgbClr>
          </a:solidFill>
          <a:ln w="9525" algn="ctr">
            <a:noFill/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/>
          <a:lstStyle/>
          <a:p>
            <a:pPr marL="0" lvl="1" algn="ctr" eaLnBrk="0" hangingPunct="0">
              <a:buClr>
                <a:schemeClr val="bg1"/>
              </a:buClr>
            </a:pPr>
            <a:r>
              <a:rPr lang="en-GB" sz="1800" b="1" dirty="0">
                <a:solidFill>
                  <a:srgbClr val="FFFFFF"/>
                </a:solidFill>
              </a:rPr>
              <a:t>AWAY ON BUSINESS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ru-RU" sz="1800" dirty="0" smtClean="0">
                <a:solidFill>
                  <a:srgbClr val="FFFFFF"/>
                </a:solidFill>
              </a:rPr>
              <a:t>может быть забронирован всеми сотрудниками компании</a:t>
            </a:r>
            <a:endParaRPr lang="en-GB" sz="1800" dirty="0">
              <a:solidFill>
                <a:srgbClr val="FFFFFF"/>
              </a:solidFill>
            </a:endParaRPr>
          </a:p>
          <a:p>
            <a:pPr marL="0" lvl="1" algn="ctr" eaLnBrk="0" hangingPunct="0">
              <a:buClr>
                <a:schemeClr val="bg1"/>
              </a:buClr>
            </a:pPr>
            <a:endParaRPr lang="en-GB" sz="1800" dirty="0">
              <a:solidFill>
                <a:srgbClr val="FFFFFF"/>
              </a:solidFill>
            </a:endParaRPr>
          </a:p>
          <a:p>
            <a:pPr marL="177800" lvl="1" indent="-177800" algn="l" eaLnBrk="0" hangingPunct="0">
              <a:lnSpc>
                <a:spcPct val="85000"/>
              </a:lnSpc>
              <a:spcBef>
                <a:spcPct val="20000"/>
              </a:spcBef>
              <a:spcAft>
                <a:spcPct val="15000"/>
              </a:spcAft>
              <a:buClr>
                <a:schemeClr val="bg1"/>
              </a:buClr>
              <a:buSzPct val="80000"/>
              <a:buFont typeface="Wingdings" pitchFamily="2" charset="2"/>
              <a:buChar char="n"/>
            </a:pPr>
            <a:r>
              <a:rPr lang="ru-RU" sz="1800" dirty="0" smtClean="0">
                <a:solidFill>
                  <a:srgbClr val="FFFFFF"/>
                </a:solidFill>
              </a:rPr>
              <a:t>На сайте</a:t>
            </a:r>
            <a:r>
              <a:rPr lang="en-GB" sz="1800" dirty="0" smtClean="0">
                <a:solidFill>
                  <a:srgbClr val="FFFFFF"/>
                </a:solidFill>
              </a:rPr>
              <a:t>:  </a:t>
            </a:r>
            <a:r>
              <a:rPr lang="en-GB" sz="1800" dirty="0" smtClean="0">
                <a:solidFill>
                  <a:srgbClr val="FFFFFF"/>
                </a:solidFill>
                <a:hlinkClick r:id="rId3"/>
              </a:rPr>
              <a:t>www.accorhotels.com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</a:p>
          <a:p>
            <a:pPr marL="0" lvl="1" algn="l" eaLnBrk="0" hangingPunct="0">
              <a:lnSpc>
                <a:spcPct val="85000"/>
              </a:lnSpc>
              <a:spcBef>
                <a:spcPct val="20000"/>
              </a:spcBef>
              <a:spcAft>
                <a:spcPct val="15000"/>
              </a:spcAft>
              <a:buClr>
                <a:schemeClr val="bg1"/>
              </a:buClr>
              <a:buSzPct val="80000"/>
              <a:buFont typeface="Wingdings" pitchFamily="2" charset="2"/>
              <a:buChar char="n"/>
            </a:pPr>
            <a:endParaRPr lang="en-GB" sz="1800" dirty="0">
              <a:solidFill>
                <a:srgbClr val="FFFFFF"/>
              </a:solidFill>
            </a:endParaRPr>
          </a:p>
          <a:p>
            <a:pPr marL="177800" lvl="1" indent="-177800" algn="l" eaLnBrk="0" hangingPunct="0">
              <a:lnSpc>
                <a:spcPct val="85000"/>
              </a:lnSpc>
              <a:spcBef>
                <a:spcPct val="20000"/>
              </a:spcBef>
              <a:spcAft>
                <a:spcPct val="15000"/>
              </a:spcAft>
              <a:buClr>
                <a:schemeClr val="bg1"/>
              </a:buClr>
              <a:buSzPct val="80000"/>
              <a:buFont typeface="Wingdings" pitchFamily="2" charset="2"/>
              <a:buChar char="n"/>
            </a:pPr>
            <a:r>
              <a:rPr lang="ru-RU" sz="1800" dirty="0" smtClean="0">
                <a:solidFill>
                  <a:srgbClr val="FFFFFF"/>
                </a:solidFill>
              </a:rPr>
              <a:t>По телефону</a:t>
            </a:r>
            <a:r>
              <a:rPr lang="en-GB" sz="1800" dirty="0" smtClean="0">
                <a:solidFill>
                  <a:srgbClr val="FFFFFF"/>
                </a:solidFill>
              </a:rPr>
              <a:t>: </a:t>
            </a:r>
            <a:r>
              <a:rPr lang="ru-RU" sz="1800" dirty="0" smtClean="0">
                <a:solidFill>
                  <a:srgbClr val="FFFFFF"/>
                </a:solidFill>
              </a:rPr>
              <a:t>телефонный центр бронирования работает 24/7</a:t>
            </a:r>
            <a:endParaRPr lang="en-GB" sz="1800" dirty="0" smtClean="0">
              <a:solidFill>
                <a:srgbClr val="FFFFFF"/>
              </a:solidFill>
            </a:endParaRPr>
          </a:p>
          <a:p>
            <a:pPr marL="0" lvl="1" algn="l" eaLnBrk="0" hangingPunct="0">
              <a:lnSpc>
                <a:spcPct val="85000"/>
              </a:lnSpc>
              <a:spcBef>
                <a:spcPct val="20000"/>
              </a:spcBef>
              <a:spcAft>
                <a:spcPct val="15000"/>
              </a:spcAft>
              <a:buClr>
                <a:schemeClr val="bg1"/>
              </a:buClr>
              <a:buSzPct val="80000"/>
              <a:buFont typeface="Wingdings" pitchFamily="2" charset="2"/>
              <a:buChar char="n"/>
            </a:pPr>
            <a:endParaRPr lang="en-GB" sz="1800" dirty="0" smtClean="0">
              <a:solidFill>
                <a:srgbClr val="FFFFFF"/>
              </a:solidFill>
            </a:endParaRPr>
          </a:p>
          <a:p>
            <a:pPr marL="177800" lvl="1" indent="-177800" algn="l" eaLnBrk="0" hangingPunct="0">
              <a:lnSpc>
                <a:spcPct val="85000"/>
              </a:lnSpc>
              <a:spcBef>
                <a:spcPct val="20000"/>
              </a:spcBef>
              <a:spcAft>
                <a:spcPct val="15000"/>
              </a:spcAft>
              <a:buClr>
                <a:schemeClr val="bg1"/>
              </a:buClr>
              <a:buSzPct val="80000"/>
              <a:buFont typeface="Wingdings" pitchFamily="2" charset="2"/>
              <a:buChar char="n"/>
            </a:pPr>
            <a:r>
              <a:rPr lang="ru-RU" sz="1800" dirty="0" smtClean="0">
                <a:solidFill>
                  <a:srgbClr val="FFFFFF"/>
                </a:solidFill>
              </a:rPr>
              <a:t>Через приложение на мобильном телефоне</a:t>
            </a:r>
            <a:endParaRPr lang="en-GB" sz="1800" dirty="0">
              <a:solidFill>
                <a:srgbClr val="FFFFFF"/>
              </a:solidFill>
            </a:endParaRPr>
          </a:p>
        </p:txBody>
      </p:sp>
      <p:cxnSp>
        <p:nvCxnSpPr>
          <p:cNvPr id="155654" name="Shape 21"/>
          <p:cNvCxnSpPr>
            <a:cxnSpLocks noChangeShapeType="1"/>
          </p:cNvCxnSpPr>
          <p:nvPr/>
        </p:nvCxnSpPr>
        <p:spPr bwMode="auto">
          <a:xfrm rot="10800000">
            <a:off x="1995058" y="2956956"/>
            <a:ext cx="2268185" cy="2149434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C00000"/>
            </a:solidFill>
            <a:round/>
            <a:headEnd/>
            <a:tailEnd type="oval" w="med" len="med"/>
          </a:ln>
        </p:spPr>
      </p:cxnSp>
      <p:sp>
        <p:nvSpPr>
          <p:cNvPr id="17" name="Rectangle à coins arrondis 16"/>
          <p:cNvSpPr/>
          <p:nvPr/>
        </p:nvSpPr>
        <p:spPr bwMode="auto">
          <a:xfrm>
            <a:off x="4286378" y="4967657"/>
            <a:ext cx="4288220" cy="143259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>
            <a:spAutoFit/>
          </a:bodyPr>
          <a:lstStyle/>
          <a:p>
            <a:pPr algn="l" defTabSz="190500" eaLnBrk="0" hangingPunct="0">
              <a:lnSpc>
                <a:spcPct val="95000"/>
              </a:lnSpc>
              <a:spcBef>
                <a:spcPct val="40000"/>
              </a:spcBef>
              <a:buClr>
                <a:srgbClr val="CCD93E"/>
              </a:buClr>
              <a:buFont typeface="Wingdings" pitchFamily="2" charset="2"/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ВАЖНО</a:t>
            </a:r>
            <a:endParaRPr lang="en-GB" b="1" dirty="0">
              <a:solidFill>
                <a:srgbClr val="FF0000"/>
              </a:solidFill>
            </a:endParaRPr>
          </a:p>
          <a:p>
            <a:pPr algn="l" defTabSz="190500">
              <a:lnSpc>
                <a:spcPct val="95000"/>
              </a:lnSpc>
              <a:spcBef>
                <a:spcPct val="40000"/>
              </a:spcBef>
              <a:buClr>
                <a:srgbClr val="CCD93E"/>
              </a:buClr>
              <a:defRPr/>
            </a:pPr>
            <a:r>
              <a:rPr lang="ru-RU" dirty="0" smtClean="0">
                <a:solidFill>
                  <a:srgbClr val="333333"/>
                </a:solidFill>
              </a:rPr>
              <a:t>Используйте </a:t>
            </a:r>
            <a:r>
              <a:rPr lang="en-US" dirty="0" smtClean="0">
                <a:solidFill>
                  <a:srgbClr val="333333"/>
                </a:solidFill>
              </a:rPr>
              <a:t>ID </a:t>
            </a:r>
            <a:r>
              <a:rPr lang="ru-RU" dirty="0" smtClean="0">
                <a:solidFill>
                  <a:srgbClr val="333333"/>
                </a:solidFill>
              </a:rPr>
              <a:t>компании и код контракта когда бронируете номер.</a:t>
            </a:r>
            <a:endParaRPr lang="en-GB" dirty="0" smtClean="0">
              <a:solidFill>
                <a:srgbClr val="333333"/>
              </a:solidFill>
            </a:endParaRPr>
          </a:p>
          <a:p>
            <a:pPr algn="l" defTabSz="190500">
              <a:lnSpc>
                <a:spcPct val="95000"/>
              </a:lnSpc>
              <a:spcBef>
                <a:spcPct val="40000"/>
              </a:spcBef>
              <a:buClr>
                <a:srgbClr val="CCD93E"/>
              </a:buClr>
              <a:defRPr/>
            </a:pPr>
            <a:r>
              <a:rPr lang="ru-RU" dirty="0" smtClean="0">
                <a:solidFill>
                  <a:srgbClr val="333333"/>
                </a:solidFill>
              </a:rPr>
              <a:t>Эти коды выдаются нашими сотрудниками, когда вы регистрируетесь и понадобятся для подтверждения тарифа.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60666" y="83125"/>
            <a:ext cx="8420841" cy="855023"/>
          </a:xfrm>
        </p:spPr>
        <p:txBody>
          <a:bodyPr/>
          <a:lstStyle/>
          <a:p>
            <a:r>
              <a:rPr lang="ru-RU" dirty="0" smtClean="0"/>
              <a:t>Забронируйте по тарифу </a:t>
            </a:r>
            <a:r>
              <a:rPr lang="fr-FR" dirty="0" smtClean="0"/>
              <a:t>AWAY </a:t>
            </a:r>
            <a:r>
              <a:rPr lang="fr-FR" dirty="0" smtClean="0"/>
              <a:t>ON </a:t>
            </a:r>
            <a:r>
              <a:rPr lang="fr-FR" dirty="0" smtClean="0"/>
              <a:t>BUSINESS</a:t>
            </a:r>
            <a:endParaRPr lang="fr-FR" dirty="0"/>
          </a:p>
        </p:txBody>
      </p:sp>
    </p:spTree>
  </p:cSld>
  <p:clrMapOvr>
    <a:masterClrMapping/>
  </p:clrMapOvr>
  <p:transition spd="med" advTm="1800000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4" name="Picture 8"/>
          <p:cNvPicPr>
            <a:picLocks noChangeAspect="1" noChangeArrowheads="1"/>
          </p:cNvPicPr>
          <p:nvPr/>
        </p:nvPicPr>
        <p:blipFill>
          <a:blip r:embed="rId2" cstate="print"/>
          <a:srcRect l="12695" t="15820" r="14023" b="8269"/>
          <a:stretch>
            <a:fillRect/>
          </a:stretch>
        </p:blipFill>
        <p:spPr bwMode="auto">
          <a:xfrm>
            <a:off x="625475" y="1009402"/>
            <a:ext cx="6606551" cy="54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Create your profile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24735" y="1385767"/>
            <a:ext cx="2981325" cy="690562"/>
          </a:xfrm>
          <a:prstGeom prst="rect">
            <a:avLst/>
          </a:prstGeom>
          <a:noFill/>
          <a:ln w="38100" algn="ctr">
            <a:solidFill>
              <a:srgbClr val="B79A26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5842658" y="1589053"/>
            <a:ext cx="3004469" cy="1439155"/>
          </a:xfrm>
          <a:prstGeom prst="roundRect">
            <a:avLst/>
          </a:prstGeom>
          <a:solidFill>
            <a:srgbClr val="626266">
              <a:alpha val="65097"/>
            </a:srgbClr>
          </a:solidFill>
          <a:ln w="9525" algn="ctr">
            <a:noFill/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 anchor="ctr"/>
          <a:lstStyle/>
          <a:p>
            <a:pPr marL="0" lvl="1" algn="l" eaLnBrk="0" hangingPunct="0"/>
            <a:r>
              <a:rPr lang="ru-RU" sz="2000" dirty="0" smtClean="0">
                <a:solidFill>
                  <a:srgbClr val="FFFFFF"/>
                </a:solidFill>
              </a:rPr>
              <a:t>Создать Ваш личный профиль легко и быстро</a:t>
            </a:r>
            <a:r>
              <a:rPr lang="en-GB" sz="2000" b="1" dirty="0" smtClean="0">
                <a:solidFill>
                  <a:srgbClr val="FFFFFF"/>
                </a:solidFill>
              </a:rPr>
              <a:t>!</a:t>
            </a:r>
            <a:endParaRPr lang="en-GB" sz="2000" b="1" dirty="0">
              <a:solidFill>
                <a:srgbClr val="FFFFFF"/>
              </a:solidFill>
            </a:endParaRPr>
          </a:p>
          <a:p>
            <a:pPr marL="95250" lvl="1" algn="l" eaLnBrk="0" hangingPunct="0"/>
            <a:endParaRPr lang="en-GB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01-280 ACCOR2011">
  <a:themeElements>
    <a:clrScheme name="01-280 ACCOR2011 15">
      <a:dk1>
        <a:srgbClr val="111111"/>
      </a:dk1>
      <a:lt1>
        <a:srgbClr val="FFFFFF"/>
      </a:lt1>
      <a:dk2>
        <a:srgbClr val="0F2F7E"/>
      </a:dk2>
      <a:lt2>
        <a:srgbClr val="998B84"/>
      </a:lt2>
      <a:accent1>
        <a:srgbClr val="D4D800"/>
      </a:accent1>
      <a:accent2>
        <a:srgbClr val="DC5A00"/>
      </a:accent2>
      <a:accent3>
        <a:srgbClr val="FFFFFF"/>
      </a:accent3>
      <a:accent4>
        <a:srgbClr val="0D0D0D"/>
      </a:accent4>
      <a:accent5>
        <a:srgbClr val="E6E9AA"/>
      </a:accent5>
      <a:accent6>
        <a:srgbClr val="C75100"/>
      </a:accent6>
      <a:hlink>
        <a:srgbClr val="E40066"/>
      </a:hlink>
      <a:folHlink>
        <a:srgbClr val="62CFF0"/>
      </a:folHlink>
    </a:clrScheme>
    <a:fontScheme name="01-280 ACCOR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-280 ACCOR2011 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-280 ACCOR2011 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-280 ACCOR2011 3">
        <a:dk1>
          <a:srgbClr val="111111"/>
        </a:dk1>
        <a:lt1>
          <a:srgbClr val="6585B5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8C2D7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-280 ACCOR2011 4">
        <a:dk1>
          <a:srgbClr val="111111"/>
        </a:dk1>
        <a:lt1>
          <a:srgbClr val="00539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B3C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-280 ACCOR2011 5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-280 ACCOR2011 6">
        <a:dk1>
          <a:srgbClr val="111111"/>
        </a:dk1>
        <a:lt1>
          <a:srgbClr val="7F7800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0BEAA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-280 ACCOR2011 7">
        <a:dk1>
          <a:srgbClr val="111111"/>
        </a:dk1>
        <a:lt1>
          <a:srgbClr val="741D7A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CABBE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-280 ACCOR2011 8">
        <a:dk1>
          <a:srgbClr val="111111"/>
        </a:dk1>
        <a:lt1>
          <a:srgbClr val="4C297D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2ACB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741D7A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-280 ACCOR2011 9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-280 ACCOR2011 10">
        <a:dk1>
          <a:srgbClr val="111111"/>
        </a:dk1>
        <a:lt1>
          <a:srgbClr val="998B8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AC4C2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00C2E3"/>
        </a:hlink>
        <a:folHlink>
          <a:srgbClr val="E4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-280 ACCOR2011 11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741D7A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68196E"/>
        </a:accent6>
        <a:hlink>
          <a:srgbClr val="E40066"/>
        </a:hlink>
        <a:folHlink>
          <a:srgbClr val="DC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-280 ACCOR2011 12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-280 ACCOR2011 13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95003C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-280 ACCOR2011 14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-280 ACCOR2011 15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-280 ACCOR2011 16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-285 ACCOR2011">
  <a:themeElements>
    <a:clrScheme name="11-285 ACCOR2011 11">
      <a:dk1>
        <a:srgbClr val="111111"/>
      </a:dk1>
      <a:lt1>
        <a:srgbClr val="2F6FB1"/>
      </a:lt1>
      <a:dk2>
        <a:srgbClr val="0F2F7E"/>
      </a:dk2>
      <a:lt2>
        <a:srgbClr val="998B84"/>
      </a:lt2>
      <a:accent1>
        <a:srgbClr val="D4D800"/>
      </a:accent1>
      <a:accent2>
        <a:srgbClr val="DC5A00"/>
      </a:accent2>
      <a:accent3>
        <a:srgbClr val="ADBBD5"/>
      </a:accent3>
      <a:accent4>
        <a:srgbClr val="0D0D0D"/>
      </a:accent4>
      <a:accent5>
        <a:srgbClr val="E6E9AA"/>
      </a:accent5>
      <a:accent6>
        <a:srgbClr val="C75100"/>
      </a:accent6>
      <a:hlink>
        <a:srgbClr val="E40066"/>
      </a:hlink>
      <a:folHlink>
        <a:srgbClr val="95003C"/>
      </a:folHlink>
    </a:clrScheme>
    <a:fontScheme name="11-285 ACCOR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-285 ACCOR2011 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285 ACCOR2011 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285 ACCOR2011 3">
        <a:dk1>
          <a:srgbClr val="111111"/>
        </a:dk1>
        <a:lt1>
          <a:srgbClr val="6585B5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8C2D7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285 ACCOR2011 4">
        <a:dk1>
          <a:srgbClr val="111111"/>
        </a:dk1>
        <a:lt1>
          <a:srgbClr val="00539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B3C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285 ACCOR2011 5">
        <a:dk1>
          <a:srgbClr val="111111"/>
        </a:dk1>
        <a:lt1>
          <a:srgbClr val="7F7800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0BEAA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285 ACCOR2011 6">
        <a:dk1>
          <a:srgbClr val="111111"/>
        </a:dk1>
        <a:lt1>
          <a:srgbClr val="741D7A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CABBE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285 ACCOR2011 7">
        <a:dk1>
          <a:srgbClr val="111111"/>
        </a:dk1>
        <a:lt1>
          <a:srgbClr val="4C297D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2ACB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741D7A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285 ACCOR2011 8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285 ACCOR2011 9">
        <a:dk1>
          <a:srgbClr val="111111"/>
        </a:dk1>
        <a:lt1>
          <a:srgbClr val="998B8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AC4C2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00C2E3"/>
        </a:hlink>
        <a:folHlink>
          <a:srgbClr val="E4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285 ACCOR2011 10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741D7A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68196E"/>
        </a:accent6>
        <a:hlink>
          <a:srgbClr val="E40066"/>
        </a:hlink>
        <a:folHlink>
          <a:srgbClr val="DC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285 ACCOR2011 1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285 ACCOR2011 1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285 ACCOR2011 13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285 ACCOR2011 14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285 ACCOR2011 15">
        <a:dk1>
          <a:srgbClr val="111111"/>
        </a:dk1>
        <a:lt1>
          <a:srgbClr val="0F2F7E"/>
        </a:lt1>
        <a:dk2>
          <a:srgbClr val="FFFFFF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ADC0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04-2945 ACCOR2011">
  <a:themeElements>
    <a:clrScheme name="04-2945 ACCOR2011 4">
      <a:dk1>
        <a:srgbClr val="111111"/>
      </a:dk1>
      <a:lt1>
        <a:srgbClr val="005394"/>
      </a:lt1>
      <a:dk2>
        <a:srgbClr val="0F2F7E"/>
      </a:dk2>
      <a:lt2>
        <a:srgbClr val="998B84"/>
      </a:lt2>
      <a:accent1>
        <a:srgbClr val="D4D800"/>
      </a:accent1>
      <a:accent2>
        <a:srgbClr val="DC5A00"/>
      </a:accent2>
      <a:accent3>
        <a:srgbClr val="AAB3C8"/>
      </a:accent3>
      <a:accent4>
        <a:srgbClr val="0D0D0D"/>
      </a:accent4>
      <a:accent5>
        <a:srgbClr val="E6E9AA"/>
      </a:accent5>
      <a:accent6>
        <a:srgbClr val="C75100"/>
      </a:accent6>
      <a:hlink>
        <a:srgbClr val="E40066"/>
      </a:hlink>
      <a:folHlink>
        <a:srgbClr val="95003C"/>
      </a:folHlink>
    </a:clrScheme>
    <a:fontScheme name="04-2945 ACCOR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4-2945 ACCOR2011 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2945 ACCOR2011 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2945 ACCOR2011 3">
        <a:dk1>
          <a:srgbClr val="111111"/>
        </a:dk1>
        <a:lt1>
          <a:srgbClr val="6585B5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8C2D7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2945 ACCOR2011 4">
        <a:dk1>
          <a:srgbClr val="111111"/>
        </a:dk1>
        <a:lt1>
          <a:srgbClr val="00539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B3C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2945 ACCOR2011 5">
        <a:dk1>
          <a:srgbClr val="111111"/>
        </a:dk1>
        <a:lt1>
          <a:srgbClr val="7F7800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0BEAA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2945 ACCOR2011 6">
        <a:dk1>
          <a:srgbClr val="111111"/>
        </a:dk1>
        <a:lt1>
          <a:srgbClr val="741D7A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CABBE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2945 ACCOR2011 7">
        <a:dk1>
          <a:srgbClr val="111111"/>
        </a:dk1>
        <a:lt1>
          <a:srgbClr val="4C297D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2ACB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741D7A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2945 ACCOR2011 8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2945 ACCOR2011 9">
        <a:dk1>
          <a:srgbClr val="111111"/>
        </a:dk1>
        <a:lt1>
          <a:srgbClr val="998B8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AC4C2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00C2E3"/>
        </a:hlink>
        <a:folHlink>
          <a:srgbClr val="E4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2945 ACCOR2011 10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741D7A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68196E"/>
        </a:accent6>
        <a:hlink>
          <a:srgbClr val="E40066"/>
        </a:hlink>
        <a:folHlink>
          <a:srgbClr val="DC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2945 ACCOR2011 1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2945 ACCOR2011 1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95003C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2945 ACCOR2011 13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2945 ACCOR2011 14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2945 ACCOR2011 15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372A44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31253D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2945 ACCOR2011 16">
        <a:dk1>
          <a:srgbClr val="111111"/>
        </a:dk1>
        <a:lt1>
          <a:srgbClr val="0F2F7E"/>
        </a:lt1>
        <a:dk2>
          <a:srgbClr val="FFFFFF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ADC0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05-7540 ACCOR2011">
  <a:themeElements>
    <a:clrScheme name="05-7540 ACCOR2011 10">
      <a:dk1>
        <a:srgbClr val="111111"/>
      </a:dk1>
      <a:lt1>
        <a:srgbClr val="626266"/>
      </a:lt1>
      <a:dk2>
        <a:srgbClr val="0F2F7E"/>
      </a:dk2>
      <a:lt2>
        <a:srgbClr val="998B84"/>
      </a:lt2>
      <a:accent1>
        <a:srgbClr val="D4D800"/>
      </a:accent1>
      <a:accent2>
        <a:srgbClr val="741D7A"/>
      </a:accent2>
      <a:accent3>
        <a:srgbClr val="B7B7B8"/>
      </a:accent3>
      <a:accent4>
        <a:srgbClr val="0D0D0D"/>
      </a:accent4>
      <a:accent5>
        <a:srgbClr val="E6E9AA"/>
      </a:accent5>
      <a:accent6>
        <a:srgbClr val="68196E"/>
      </a:accent6>
      <a:hlink>
        <a:srgbClr val="E40066"/>
      </a:hlink>
      <a:folHlink>
        <a:srgbClr val="DC5A00"/>
      </a:folHlink>
    </a:clrScheme>
    <a:fontScheme name="05-7540 ACCOR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5-7540 ACCOR2011 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7540 ACCOR2011 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7540 ACCOR2011 3">
        <a:dk1>
          <a:srgbClr val="111111"/>
        </a:dk1>
        <a:lt1>
          <a:srgbClr val="6585B5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8C2D7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7540 ACCOR2011 4">
        <a:dk1>
          <a:srgbClr val="111111"/>
        </a:dk1>
        <a:lt1>
          <a:srgbClr val="00539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B3C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7540 ACCOR2011 5">
        <a:dk1>
          <a:srgbClr val="111111"/>
        </a:dk1>
        <a:lt1>
          <a:srgbClr val="7F7800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0BEAA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7540 ACCOR2011 6">
        <a:dk1>
          <a:srgbClr val="111111"/>
        </a:dk1>
        <a:lt1>
          <a:srgbClr val="741D7A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CABBE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7540 ACCOR2011 7">
        <a:dk1>
          <a:srgbClr val="111111"/>
        </a:dk1>
        <a:lt1>
          <a:srgbClr val="4C297D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2ACB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741D7A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7540 ACCOR2011 8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7540 ACCOR2011 9">
        <a:dk1>
          <a:srgbClr val="111111"/>
        </a:dk1>
        <a:lt1>
          <a:srgbClr val="998B8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AC4C2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00C2E3"/>
        </a:hlink>
        <a:folHlink>
          <a:srgbClr val="E4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7540 ACCOR2011 10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741D7A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68196E"/>
        </a:accent6>
        <a:hlink>
          <a:srgbClr val="E40066"/>
        </a:hlink>
        <a:folHlink>
          <a:srgbClr val="DC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7540 ACCOR2011 1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7540 ACCOR2011 1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95003C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7540 ACCOR2011 13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7540 ACCOR2011 14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7540 ACCOR2011 15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372A44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31253D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7540 ACCOR2011 16">
        <a:dk1>
          <a:srgbClr val="111111"/>
        </a:dk1>
        <a:lt1>
          <a:srgbClr val="0F2F7E"/>
        </a:lt1>
        <a:dk2>
          <a:srgbClr val="FFFFFF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ADC0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06-392 ACCOR2011">
  <a:themeElements>
    <a:clrScheme name="06-392 ACCOR2011 6">
      <a:dk1>
        <a:srgbClr val="111111"/>
      </a:dk1>
      <a:lt1>
        <a:srgbClr val="7F7800"/>
      </a:lt1>
      <a:dk2>
        <a:srgbClr val="0F2F7E"/>
      </a:dk2>
      <a:lt2>
        <a:srgbClr val="998B84"/>
      </a:lt2>
      <a:accent1>
        <a:srgbClr val="D4D800"/>
      </a:accent1>
      <a:accent2>
        <a:srgbClr val="DC5A00"/>
      </a:accent2>
      <a:accent3>
        <a:srgbClr val="C0BEAA"/>
      </a:accent3>
      <a:accent4>
        <a:srgbClr val="0D0D0D"/>
      </a:accent4>
      <a:accent5>
        <a:srgbClr val="E6E9AA"/>
      </a:accent5>
      <a:accent6>
        <a:srgbClr val="C75100"/>
      </a:accent6>
      <a:hlink>
        <a:srgbClr val="E40066"/>
      </a:hlink>
      <a:folHlink>
        <a:srgbClr val="00C2E3"/>
      </a:folHlink>
    </a:clrScheme>
    <a:fontScheme name="06-392 ACCOR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6-392 ACCOR2011 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-392 ACCOR2011 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-392 ACCOR2011 3">
        <a:dk1>
          <a:srgbClr val="111111"/>
        </a:dk1>
        <a:lt1>
          <a:srgbClr val="6585B5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8C2D7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-392 ACCOR2011 4">
        <a:dk1>
          <a:srgbClr val="111111"/>
        </a:dk1>
        <a:lt1>
          <a:srgbClr val="00539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B3C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-392 ACCOR2011 5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-392 ACCOR2011 6">
        <a:dk1>
          <a:srgbClr val="111111"/>
        </a:dk1>
        <a:lt1>
          <a:srgbClr val="7F7800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0BEAA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-392 ACCOR2011 7">
        <a:dk1>
          <a:srgbClr val="111111"/>
        </a:dk1>
        <a:lt1>
          <a:srgbClr val="741D7A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CABBE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-392 ACCOR2011 8">
        <a:dk1>
          <a:srgbClr val="111111"/>
        </a:dk1>
        <a:lt1>
          <a:srgbClr val="4C297D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2ACB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741D7A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-392 ACCOR2011 9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-392 ACCOR2011 10">
        <a:dk1>
          <a:srgbClr val="111111"/>
        </a:dk1>
        <a:lt1>
          <a:srgbClr val="998B8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AC4C2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00C2E3"/>
        </a:hlink>
        <a:folHlink>
          <a:srgbClr val="E4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-392 ACCOR2011 11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741D7A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68196E"/>
        </a:accent6>
        <a:hlink>
          <a:srgbClr val="E40066"/>
        </a:hlink>
        <a:folHlink>
          <a:srgbClr val="DC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-392 ACCOR2011 12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-392 ACCOR2011 13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95003C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-392 ACCOR2011 14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-392 ACCOR2011 15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-392 ACCOR2011 16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372A44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31253D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07-254 ACCOR2011">
  <a:themeElements>
    <a:clrScheme name="07-254 ACCOR2011 15">
      <a:dk1>
        <a:srgbClr val="111111"/>
      </a:dk1>
      <a:lt1>
        <a:srgbClr val="741D7A"/>
      </a:lt1>
      <a:dk2>
        <a:srgbClr val="0F2F7E"/>
      </a:dk2>
      <a:lt2>
        <a:srgbClr val="998B84"/>
      </a:lt2>
      <a:accent1>
        <a:srgbClr val="D4D800"/>
      </a:accent1>
      <a:accent2>
        <a:srgbClr val="E40066"/>
      </a:accent2>
      <a:accent3>
        <a:srgbClr val="BCABBE"/>
      </a:accent3>
      <a:accent4>
        <a:srgbClr val="0D0D0D"/>
      </a:accent4>
      <a:accent5>
        <a:srgbClr val="E6E9AA"/>
      </a:accent5>
      <a:accent6>
        <a:srgbClr val="CF005C"/>
      </a:accent6>
      <a:hlink>
        <a:srgbClr val="7F7800"/>
      </a:hlink>
      <a:folHlink>
        <a:srgbClr val="7F7FB6"/>
      </a:folHlink>
    </a:clrScheme>
    <a:fontScheme name="07-254 ACCOR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7-254 ACCOR2011 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254 ACCOR2011 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254 ACCOR2011 3">
        <a:dk1>
          <a:srgbClr val="111111"/>
        </a:dk1>
        <a:lt1>
          <a:srgbClr val="6585B5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8C2D7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254 ACCOR2011 4">
        <a:dk1>
          <a:srgbClr val="111111"/>
        </a:dk1>
        <a:lt1>
          <a:srgbClr val="00539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B3C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254 ACCOR2011 5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254 ACCOR2011 6">
        <a:dk1>
          <a:srgbClr val="111111"/>
        </a:dk1>
        <a:lt1>
          <a:srgbClr val="7F7800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0BEAA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254 ACCOR2011 7">
        <a:dk1>
          <a:srgbClr val="111111"/>
        </a:dk1>
        <a:lt1>
          <a:srgbClr val="4C297D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2ACB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741D7A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254 ACCOR2011 8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254 ACCOR2011 9">
        <a:dk1>
          <a:srgbClr val="111111"/>
        </a:dk1>
        <a:lt1>
          <a:srgbClr val="998B8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AC4C2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00C2E3"/>
        </a:hlink>
        <a:folHlink>
          <a:srgbClr val="E4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254 ACCOR2011 10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741D7A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68196E"/>
        </a:accent6>
        <a:hlink>
          <a:srgbClr val="E40066"/>
        </a:hlink>
        <a:folHlink>
          <a:srgbClr val="DC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254 ACCOR2011 1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254 ACCOR2011 1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254 ACCOR2011 13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254 ACCOR2011 14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254 ACCOR2011 15">
        <a:dk1>
          <a:srgbClr val="111111"/>
        </a:dk1>
        <a:lt1>
          <a:srgbClr val="741D7A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E40066"/>
        </a:accent2>
        <a:accent3>
          <a:srgbClr val="BCABBE"/>
        </a:accent3>
        <a:accent4>
          <a:srgbClr val="0D0D0D"/>
        </a:accent4>
        <a:accent5>
          <a:srgbClr val="E6E9AA"/>
        </a:accent5>
        <a:accent6>
          <a:srgbClr val="CF005C"/>
        </a:accent6>
        <a:hlink>
          <a:srgbClr val="7F7800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254 ACCOR2011 16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372A44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31253D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08-2597 ACCOR2011">
  <a:themeElements>
    <a:clrScheme name="08-2597 ACCOR2011 7">
      <a:dk1>
        <a:srgbClr val="111111"/>
      </a:dk1>
      <a:lt1>
        <a:srgbClr val="4C297D"/>
      </a:lt1>
      <a:dk2>
        <a:srgbClr val="0F2F7E"/>
      </a:dk2>
      <a:lt2>
        <a:srgbClr val="998B84"/>
      </a:lt2>
      <a:accent1>
        <a:srgbClr val="D4D800"/>
      </a:accent1>
      <a:accent2>
        <a:srgbClr val="DC5A00"/>
      </a:accent2>
      <a:accent3>
        <a:srgbClr val="B2ACBF"/>
      </a:accent3>
      <a:accent4>
        <a:srgbClr val="0D0D0D"/>
      </a:accent4>
      <a:accent5>
        <a:srgbClr val="E6E9AA"/>
      </a:accent5>
      <a:accent6>
        <a:srgbClr val="C75100"/>
      </a:accent6>
      <a:hlink>
        <a:srgbClr val="741D7A"/>
      </a:hlink>
      <a:folHlink>
        <a:srgbClr val="7F7FB6"/>
      </a:folHlink>
    </a:clrScheme>
    <a:fontScheme name="08-2597 ACCOR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8-2597 ACCOR2011 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-2597 ACCOR2011 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-2597 ACCOR2011 3">
        <a:dk1>
          <a:srgbClr val="111111"/>
        </a:dk1>
        <a:lt1>
          <a:srgbClr val="6585B5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8C2D7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-2597 ACCOR2011 4">
        <a:dk1>
          <a:srgbClr val="111111"/>
        </a:dk1>
        <a:lt1>
          <a:srgbClr val="00539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B3C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-2597 ACCOR2011 5">
        <a:dk1>
          <a:srgbClr val="111111"/>
        </a:dk1>
        <a:lt1>
          <a:srgbClr val="7F7800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0BEAA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-2597 ACCOR2011 6">
        <a:dk1>
          <a:srgbClr val="111111"/>
        </a:dk1>
        <a:lt1>
          <a:srgbClr val="741D7A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CABBE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-2597 ACCOR2011 7">
        <a:dk1>
          <a:srgbClr val="111111"/>
        </a:dk1>
        <a:lt1>
          <a:srgbClr val="4C297D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2ACB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741D7A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-2597 ACCOR2011 8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-2597 ACCOR2011 9">
        <a:dk1>
          <a:srgbClr val="111111"/>
        </a:dk1>
        <a:lt1>
          <a:srgbClr val="998B8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AC4C2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00C2E3"/>
        </a:hlink>
        <a:folHlink>
          <a:srgbClr val="E4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-2597 ACCOR2011 10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741D7A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68196E"/>
        </a:accent6>
        <a:hlink>
          <a:srgbClr val="E40066"/>
        </a:hlink>
        <a:folHlink>
          <a:srgbClr val="DC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-2597 ACCOR2011 1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-2597 ACCOR2011 1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-2597 ACCOR2011 13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-2597 ACCOR2011 14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-2597 ACCOR2011 15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372A44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31253D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-2597 ACCOR2011 16">
        <a:dk1>
          <a:srgbClr val="111111"/>
        </a:dk1>
        <a:lt1>
          <a:srgbClr val="0F2F7E"/>
        </a:lt1>
        <a:dk2>
          <a:srgbClr val="FFFFFF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ADC0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09-320 ACCOR2011">
  <a:themeElements>
    <a:clrScheme name="09-320 ACCOR2011 14">
      <a:dk1>
        <a:srgbClr val="111111"/>
      </a:dk1>
      <a:lt1>
        <a:srgbClr val="009EAF"/>
      </a:lt1>
      <a:dk2>
        <a:srgbClr val="0F2F7E"/>
      </a:dk2>
      <a:lt2>
        <a:srgbClr val="998B84"/>
      </a:lt2>
      <a:accent1>
        <a:srgbClr val="D4D800"/>
      </a:accent1>
      <a:accent2>
        <a:srgbClr val="372A44"/>
      </a:accent2>
      <a:accent3>
        <a:srgbClr val="AACCD4"/>
      </a:accent3>
      <a:accent4>
        <a:srgbClr val="0D0D0D"/>
      </a:accent4>
      <a:accent5>
        <a:srgbClr val="E6E9AA"/>
      </a:accent5>
      <a:accent6>
        <a:srgbClr val="31253D"/>
      </a:accent6>
      <a:hlink>
        <a:srgbClr val="E7AF0D"/>
      </a:hlink>
      <a:folHlink>
        <a:srgbClr val="62CFF0"/>
      </a:folHlink>
    </a:clrScheme>
    <a:fontScheme name="09-320 ACCOR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-320 ACCOR2011 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-320 ACCOR2011 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-320 ACCOR2011 3">
        <a:dk1>
          <a:srgbClr val="111111"/>
        </a:dk1>
        <a:lt1>
          <a:srgbClr val="6585B5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8C2D7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-320 ACCOR2011 4">
        <a:dk1>
          <a:srgbClr val="111111"/>
        </a:dk1>
        <a:lt1>
          <a:srgbClr val="00539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B3C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-320 ACCOR2011 5">
        <a:dk1>
          <a:srgbClr val="111111"/>
        </a:dk1>
        <a:lt1>
          <a:srgbClr val="7F7800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0BEAA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-320 ACCOR2011 6">
        <a:dk1>
          <a:srgbClr val="111111"/>
        </a:dk1>
        <a:lt1>
          <a:srgbClr val="741D7A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CABBE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-320 ACCOR2011 7">
        <a:dk1>
          <a:srgbClr val="111111"/>
        </a:dk1>
        <a:lt1>
          <a:srgbClr val="4C297D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2ACB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741D7A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-320 ACCOR2011 8">
        <a:dk1>
          <a:srgbClr val="111111"/>
        </a:dk1>
        <a:lt1>
          <a:srgbClr val="998B8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AC4C2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00C2E3"/>
        </a:hlink>
        <a:folHlink>
          <a:srgbClr val="E4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-320 ACCOR2011 9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741D7A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68196E"/>
        </a:accent6>
        <a:hlink>
          <a:srgbClr val="E40066"/>
        </a:hlink>
        <a:folHlink>
          <a:srgbClr val="DC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-320 ACCOR2011 10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-320 ACCOR2011 11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-320 ACCOR2011 12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-320 ACCOR2011 13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-320 ACCOR2011 14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372A44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31253D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-320 ACCOR2011 15">
        <a:dk1>
          <a:srgbClr val="111111"/>
        </a:dk1>
        <a:lt1>
          <a:srgbClr val="0F2F7E"/>
        </a:lt1>
        <a:dk2>
          <a:srgbClr val="FFFFFF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ADC0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0-408 ACCOR2011">
  <a:themeElements>
    <a:clrScheme name="10-408 ACCOR2011 10">
      <a:dk1>
        <a:srgbClr val="111111"/>
      </a:dk1>
      <a:lt1>
        <a:srgbClr val="998B84"/>
      </a:lt1>
      <a:dk2>
        <a:srgbClr val="0F2F7E"/>
      </a:dk2>
      <a:lt2>
        <a:srgbClr val="998B84"/>
      </a:lt2>
      <a:accent1>
        <a:srgbClr val="D4D800"/>
      </a:accent1>
      <a:accent2>
        <a:srgbClr val="DC5A00"/>
      </a:accent2>
      <a:accent3>
        <a:srgbClr val="CAC4C2"/>
      </a:accent3>
      <a:accent4>
        <a:srgbClr val="0D0D0D"/>
      </a:accent4>
      <a:accent5>
        <a:srgbClr val="E6E9AA"/>
      </a:accent5>
      <a:accent6>
        <a:srgbClr val="C75100"/>
      </a:accent6>
      <a:hlink>
        <a:srgbClr val="00C2E3"/>
      </a:hlink>
      <a:folHlink>
        <a:srgbClr val="E40066"/>
      </a:folHlink>
    </a:clrScheme>
    <a:fontScheme name="10-408 ACCOR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-408 ACCOR2011 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408 ACCOR2011 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408 ACCOR2011 3">
        <a:dk1>
          <a:srgbClr val="111111"/>
        </a:dk1>
        <a:lt1>
          <a:srgbClr val="6585B5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8C2D7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408 ACCOR2011 4">
        <a:dk1>
          <a:srgbClr val="111111"/>
        </a:dk1>
        <a:lt1>
          <a:srgbClr val="00539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B3C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408 ACCOR2011 5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408 ACCOR2011 6">
        <a:dk1>
          <a:srgbClr val="111111"/>
        </a:dk1>
        <a:lt1>
          <a:srgbClr val="7F7800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0BEAA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408 ACCOR2011 7">
        <a:dk1>
          <a:srgbClr val="111111"/>
        </a:dk1>
        <a:lt1>
          <a:srgbClr val="741D7A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CABBE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408 ACCOR2011 8">
        <a:dk1>
          <a:srgbClr val="111111"/>
        </a:dk1>
        <a:lt1>
          <a:srgbClr val="4C297D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2ACB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741D7A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408 ACCOR2011 9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408 ACCOR2011 10">
        <a:dk1>
          <a:srgbClr val="111111"/>
        </a:dk1>
        <a:lt1>
          <a:srgbClr val="998B8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AC4C2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00C2E3"/>
        </a:hlink>
        <a:folHlink>
          <a:srgbClr val="E4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408 ACCOR2011 11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741D7A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68196E"/>
        </a:accent6>
        <a:hlink>
          <a:srgbClr val="E40066"/>
        </a:hlink>
        <a:folHlink>
          <a:srgbClr val="DC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408 ACCOR2011 12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408 ACCOR2011 13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95003C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408 ACCOR2011 14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408 ACCOR2011 15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408 ACCOR2011 16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01-280 ACCOR2011">
  <a:themeElements>
    <a:clrScheme name="2_01-280 ACCOR2011 15">
      <a:dk1>
        <a:srgbClr val="111111"/>
      </a:dk1>
      <a:lt1>
        <a:srgbClr val="FFFFFF"/>
      </a:lt1>
      <a:dk2>
        <a:srgbClr val="0F2F7E"/>
      </a:dk2>
      <a:lt2>
        <a:srgbClr val="998B84"/>
      </a:lt2>
      <a:accent1>
        <a:srgbClr val="D4D800"/>
      </a:accent1>
      <a:accent2>
        <a:srgbClr val="DC5A00"/>
      </a:accent2>
      <a:accent3>
        <a:srgbClr val="FFFFFF"/>
      </a:accent3>
      <a:accent4>
        <a:srgbClr val="0D0D0D"/>
      </a:accent4>
      <a:accent5>
        <a:srgbClr val="E6E9AA"/>
      </a:accent5>
      <a:accent6>
        <a:srgbClr val="C75100"/>
      </a:accent6>
      <a:hlink>
        <a:srgbClr val="E40066"/>
      </a:hlink>
      <a:folHlink>
        <a:srgbClr val="62CFF0"/>
      </a:folHlink>
    </a:clrScheme>
    <a:fontScheme name="2_01-280 ACCOR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01-280 ACCOR2011 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-280 ACCOR2011 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-280 ACCOR2011 3">
        <a:dk1>
          <a:srgbClr val="111111"/>
        </a:dk1>
        <a:lt1>
          <a:srgbClr val="6585B5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8C2D7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-280 ACCOR2011 4">
        <a:dk1>
          <a:srgbClr val="111111"/>
        </a:dk1>
        <a:lt1>
          <a:srgbClr val="00539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B3C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-280 ACCOR2011 5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-280 ACCOR2011 6">
        <a:dk1>
          <a:srgbClr val="111111"/>
        </a:dk1>
        <a:lt1>
          <a:srgbClr val="7F7800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0BEAA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-280 ACCOR2011 7">
        <a:dk1>
          <a:srgbClr val="111111"/>
        </a:dk1>
        <a:lt1>
          <a:srgbClr val="741D7A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CABBE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-280 ACCOR2011 8">
        <a:dk1>
          <a:srgbClr val="111111"/>
        </a:dk1>
        <a:lt1>
          <a:srgbClr val="4C297D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2ACB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741D7A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-280 ACCOR2011 9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-280 ACCOR2011 10">
        <a:dk1>
          <a:srgbClr val="111111"/>
        </a:dk1>
        <a:lt1>
          <a:srgbClr val="998B8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AC4C2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00C2E3"/>
        </a:hlink>
        <a:folHlink>
          <a:srgbClr val="E4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-280 ACCOR2011 11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741D7A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68196E"/>
        </a:accent6>
        <a:hlink>
          <a:srgbClr val="E40066"/>
        </a:hlink>
        <a:folHlink>
          <a:srgbClr val="DC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-280 ACCOR2011 12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-280 ACCOR2011 13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95003C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-280 ACCOR2011 14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-280 ACCOR2011 15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-280 ACCOR2011 16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01-280 ACCOR2011">
  <a:themeElements>
    <a:clrScheme name="3_01-280 ACCOR2011 15">
      <a:dk1>
        <a:srgbClr val="111111"/>
      </a:dk1>
      <a:lt1>
        <a:srgbClr val="FFFFFF"/>
      </a:lt1>
      <a:dk2>
        <a:srgbClr val="0F2F7E"/>
      </a:dk2>
      <a:lt2>
        <a:srgbClr val="998B84"/>
      </a:lt2>
      <a:accent1>
        <a:srgbClr val="D4D800"/>
      </a:accent1>
      <a:accent2>
        <a:srgbClr val="DC5A00"/>
      </a:accent2>
      <a:accent3>
        <a:srgbClr val="FFFFFF"/>
      </a:accent3>
      <a:accent4>
        <a:srgbClr val="0D0D0D"/>
      </a:accent4>
      <a:accent5>
        <a:srgbClr val="E6E9AA"/>
      </a:accent5>
      <a:accent6>
        <a:srgbClr val="C75100"/>
      </a:accent6>
      <a:hlink>
        <a:srgbClr val="E40066"/>
      </a:hlink>
      <a:folHlink>
        <a:srgbClr val="62CFF0"/>
      </a:folHlink>
    </a:clrScheme>
    <a:fontScheme name="3_01-280 ACCOR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01-280 ACCOR2011 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1-280 ACCOR2011 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1-280 ACCOR2011 3">
        <a:dk1>
          <a:srgbClr val="111111"/>
        </a:dk1>
        <a:lt1>
          <a:srgbClr val="6585B5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8C2D7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1-280 ACCOR2011 4">
        <a:dk1>
          <a:srgbClr val="111111"/>
        </a:dk1>
        <a:lt1>
          <a:srgbClr val="00539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B3C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1-280 ACCOR2011 5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1-280 ACCOR2011 6">
        <a:dk1>
          <a:srgbClr val="111111"/>
        </a:dk1>
        <a:lt1>
          <a:srgbClr val="7F7800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0BEAA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1-280 ACCOR2011 7">
        <a:dk1>
          <a:srgbClr val="111111"/>
        </a:dk1>
        <a:lt1>
          <a:srgbClr val="741D7A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CABBE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1-280 ACCOR2011 8">
        <a:dk1>
          <a:srgbClr val="111111"/>
        </a:dk1>
        <a:lt1>
          <a:srgbClr val="4C297D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2ACB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741D7A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1-280 ACCOR2011 9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1-280 ACCOR2011 10">
        <a:dk1>
          <a:srgbClr val="111111"/>
        </a:dk1>
        <a:lt1>
          <a:srgbClr val="998B8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AC4C2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00C2E3"/>
        </a:hlink>
        <a:folHlink>
          <a:srgbClr val="E4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1-280 ACCOR2011 11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741D7A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68196E"/>
        </a:accent6>
        <a:hlink>
          <a:srgbClr val="E40066"/>
        </a:hlink>
        <a:folHlink>
          <a:srgbClr val="DC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1-280 ACCOR2011 12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1-280 ACCOR2011 13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95003C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1-280 ACCOR2011 14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1-280 ACCOR2011 15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1-280 ACCOR2011 16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01-280 ACCOR2011">
  <a:themeElements>
    <a:clrScheme name="4_01-280 ACCOR2011 15">
      <a:dk1>
        <a:srgbClr val="111111"/>
      </a:dk1>
      <a:lt1>
        <a:srgbClr val="FFFFFF"/>
      </a:lt1>
      <a:dk2>
        <a:srgbClr val="0F2F7E"/>
      </a:dk2>
      <a:lt2>
        <a:srgbClr val="998B84"/>
      </a:lt2>
      <a:accent1>
        <a:srgbClr val="D4D800"/>
      </a:accent1>
      <a:accent2>
        <a:srgbClr val="DC5A00"/>
      </a:accent2>
      <a:accent3>
        <a:srgbClr val="FFFFFF"/>
      </a:accent3>
      <a:accent4>
        <a:srgbClr val="0D0D0D"/>
      </a:accent4>
      <a:accent5>
        <a:srgbClr val="E6E9AA"/>
      </a:accent5>
      <a:accent6>
        <a:srgbClr val="C75100"/>
      </a:accent6>
      <a:hlink>
        <a:srgbClr val="E40066"/>
      </a:hlink>
      <a:folHlink>
        <a:srgbClr val="62CFF0"/>
      </a:folHlink>
    </a:clrScheme>
    <a:fontScheme name="4_01-280 ACCOR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01-280 ACCOR2011 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1-280 ACCOR2011 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1-280 ACCOR2011 3">
        <a:dk1>
          <a:srgbClr val="111111"/>
        </a:dk1>
        <a:lt1>
          <a:srgbClr val="6585B5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8C2D7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1-280 ACCOR2011 4">
        <a:dk1>
          <a:srgbClr val="111111"/>
        </a:dk1>
        <a:lt1>
          <a:srgbClr val="00539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B3C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1-280 ACCOR2011 5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1-280 ACCOR2011 6">
        <a:dk1>
          <a:srgbClr val="111111"/>
        </a:dk1>
        <a:lt1>
          <a:srgbClr val="7F7800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0BEAA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1-280 ACCOR2011 7">
        <a:dk1>
          <a:srgbClr val="111111"/>
        </a:dk1>
        <a:lt1>
          <a:srgbClr val="741D7A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CABBE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1-280 ACCOR2011 8">
        <a:dk1>
          <a:srgbClr val="111111"/>
        </a:dk1>
        <a:lt1>
          <a:srgbClr val="4C297D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2ACB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741D7A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1-280 ACCOR2011 9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1-280 ACCOR2011 10">
        <a:dk1>
          <a:srgbClr val="111111"/>
        </a:dk1>
        <a:lt1>
          <a:srgbClr val="998B8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AC4C2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00C2E3"/>
        </a:hlink>
        <a:folHlink>
          <a:srgbClr val="E4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1-280 ACCOR2011 11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741D7A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68196E"/>
        </a:accent6>
        <a:hlink>
          <a:srgbClr val="E40066"/>
        </a:hlink>
        <a:folHlink>
          <a:srgbClr val="DC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1-280 ACCOR2011 12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1-280 ACCOR2011 13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95003C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1-280 ACCOR2011 14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1-280 ACCOR2011 15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1-280 ACCOR2011 16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01-280 ACCOR2011">
  <a:themeElements>
    <a:clrScheme name="5_01-280 ACCOR2011 15">
      <a:dk1>
        <a:srgbClr val="111111"/>
      </a:dk1>
      <a:lt1>
        <a:srgbClr val="FFFFFF"/>
      </a:lt1>
      <a:dk2>
        <a:srgbClr val="0F2F7E"/>
      </a:dk2>
      <a:lt2>
        <a:srgbClr val="998B84"/>
      </a:lt2>
      <a:accent1>
        <a:srgbClr val="D4D800"/>
      </a:accent1>
      <a:accent2>
        <a:srgbClr val="DC5A00"/>
      </a:accent2>
      <a:accent3>
        <a:srgbClr val="FFFFFF"/>
      </a:accent3>
      <a:accent4>
        <a:srgbClr val="0D0D0D"/>
      </a:accent4>
      <a:accent5>
        <a:srgbClr val="E6E9AA"/>
      </a:accent5>
      <a:accent6>
        <a:srgbClr val="C75100"/>
      </a:accent6>
      <a:hlink>
        <a:srgbClr val="E40066"/>
      </a:hlink>
      <a:folHlink>
        <a:srgbClr val="62CFF0"/>
      </a:folHlink>
    </a:clrScheme>
    <a:fontScheme name="5_01-280 ACCOR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01-280 ACCOR2011 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1-280 ACCOR2011 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1-280 ACCOR2011 3">
        <a:dk1>
          <a:srgbClr val="111111"/>
        </a:dk1>
        <a:lt1>
          <a:srgbClr val="6585B5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8C2D7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1-280 ACCOR2011 4">
        <a:dk1>
          <a:srgbClr val="111111"/>
        </a:dk1>
        <a:lt1>
          <a:srgbClr val="00539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B3C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1-280 ACCOR2011 5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1-280 ACCOR2011 6">
        <a:dk1>
          <a:srgbClr val="111111"/>
        </a:dk1>
        <a:lt1>
          <a:srgbClr val="7F7800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0BEAA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1-280 ACCOR2011 7">
        <a:dk1>
          <a:srgbClr val="111111"/>
        </a:dk1>
        <a:lt1>
          <a:srgbClr val="741D7A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CABBE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1-280 ACCOR2011 8">
        <a:dk1>
          <a:srgbClr val="111111"/>
        </a:dk1>
        <a:lt1>
          <a:srgbClr val="4C297D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2ACB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741D7A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1-280 ACCOR2011 9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1-280 ACCOR2011 10">
        <a:dk1>
          <a:srgbClr val="111111"/>
        </a:dk1>
        <a:lt1>
          <a:srgbClr val="998B8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AC4C2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00C2E3"/>
        </a:hlink>
        <a:folHlink>
          <a:srgbClr val="E4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1-280 ACCOR2011 11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741D7A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68196E"/>
        </a:accent6>
        <a:hlink>
          <a:srgbClr val="E40066"/>
        </a:hlink>
        <a:folHlink>
          <a:srgbClr val="DC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1-280 ACCOR2011 12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1-280 ACCOR2011 13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95003C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1-280 ACCOR2011 14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1-280 ACCOR2011 15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1-280 ACCOR2011 16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01-280 ACCOR2011">
  <a:themeElements>
    <a:clrScheme name="1_01-280 ACCOR2011 16">
      <a:dk1>
        <a:srgbClr val="111111"/>
      </a:dk1>
      <a:lt1>
        <a:srgbClr val="FFFFFF"/>
      </a:lt1>
      <a:dk2>
        <a:srgbClr val="0F2F7E"/>
      </a:dk2>
      <a:lt2>
        <a:srgbClr val="998B84"/>
      </a:lt2>
      <a:accent1>
        <a:srgbClr val="E7AF0D"/>
      </a:accent1>
      <a:accent2>
        <a:srgbClr val="DC5A00"/>
      </a:accent2>
      <a:accent3>
        <a:srgbClr val="FFFFFF"/>
      </a:accent3>
      <a:accent4>
        <a:srgbClr val="0D0D0D"/>
      </a:accent4>
      <a:accent5>
        <a:srgbClr val="F1D4AA"/>
      </a:accent5>
      <a:accent6>
        <a:srgbClr val="C75100"/>
      </a:accent6>
      <a:hlink>
        <a:srgbClr val="E40066"/>
      </a:hlink>
      <a:folHlink>
        <a:srgbClr val="62CFF0"/>
      </a:folHlink>
    </a:clrScheme>
    <a:fontScheme name="1_01-280 ACCOR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1-280 ACCOR2011 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-280 ACCOR2011 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-280 ACCOR2011 3">
        <a:dk1>
          <a:srgbClr val="111111"/>
        </a:dk1>
        <a:lt1>
          <a:srgbClr val="6585B5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8C2D7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-280 ACCOR2011 4">
        <a:dk1>
          <a:srgbClr val="111111"/>
        </a:dk1>
        <a:lt1>
          <a:srgbClr val="00539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B3C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-280 ACCOR2011 5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-280 ACCOR2011 6">
        <a:dk1>
          <a:srgbClr val="111111"/>
        </a:dk1>
        <a:lt1>
          <a:srgbClr val="7F7800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0BEAA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-280 ACCOR2011 7">
        <a:dk1>
          <a:srgbClr val="111111"/>
        </a:dk1>
        <a:lt1>
          <a:srgbClr val="741D7A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CABBE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-280 ACCOR2011 8">
        <a:dk1>
          <a:srgbClr val="111111"/>
        </a:dk1>
        <a:lt1>
          <a:srgbClr val="4C297D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2ACB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741D7A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-280 ACCOR2011 9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-280 ACCOR2011 10">
        <a:dk1>
          <a:srgbClr val="111111"/>
        </a:dk1>
        <a:lt1>
          <a:srgbClr val="998B8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AC4C2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00C2E3"/>
        </a:hlink>
        <a:folHlink>
          <a:srgbClr val="E4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-280 ACCOR2011 11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741D7A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68196E"/>
        </a:accent6>
        <a:hlink>
          <a:srgbClr val="E40066"/>
        </a:hlink>
        <a:folHlink>
          <a:srgbClr val="DC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-280 ACCOR2011 12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-280 ACCOR2011 13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95003C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-280 ACCOR2011 14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-280 ACCOR2011 15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-280 ACCOR2011 16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-280 ACCOR2011">
  <a:themeElements>
    <a:clrScheme name="">
      <a:dk1>
        <a:srgbClr val="111111"/>
      </a:dk1>
      <a:lt1>
        <a:srgbClr val="0F2F7E"/>
      </a:lt1>
      <a:dk2>
        <a:srgbClr val="FFFFFF"/>
      </a:dk2>
      <a:lt2>
        <a:srgbClr val="998B84"/>
      </a:lt2>
      <a:accent1>
        <a:srgbClr val="D4D800"/>
      </a:accent1>
      <a:accent2>
        <a:srgbClr val="DC5A00"/>
      </a:accent2>
      <a:accent3>
        <a:srgbClr val="AAADC0"/>
      </a:accent3>
      <a:accent4>
        <a:srgbClr val="0D0D0D"/>
      </a:accent4>
      <a:accent5>
        <a:srgbClr val="E6E9AA"/>
      </a:accent5>
      <a:accent6>
        <a:srgbClr val="C75100"/>
      </a:accent6>
      <a:hlink>
        <a:srgbClr val="E40066"/>
      </a:hlink>
      <a:folHlink>
        <a:srgbClr val="00C2E3"/>
      </a:folHlink>
    </a:clrScheme>
    <a:fontScheme name="12-280 ACCOR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2-280 ACCOR2011 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280 ACCOR2011 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280 ACCOR2011 3">
        <a:dk1>
          <a:srgbClr val="111111"/>
        </a:dk1>
        <a:lt1>
          <a:srgbClr val="6585B5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8C2D7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280 ACCOR2011 4">
        <a:dk1>
          <a:srgbClr val="111111"/>
        </a:dk1>
        <a:lt1>
          <a:srgbClr val="00539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B3C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280 ACCOR2011 5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280 ACCOR2011 6">
        <a:dk1>
          <a:srgbClr val="111111"/>
        </a:dk1>
        <a:lt1>
          <a:srgbClr val="7F7800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0BEAA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280 ACCOR2011 7">
        <a:dk1>
          <a:srgbClr val="111111"/>
        </a:dk1>
        <a:lt1>
          <a:srgbClr val="741D7A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CABBE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280 ACCOR2011 8">
        <a:dk1>
          <a:srgbClr val="111111"/>
        </a:dk1>
        <a:lt1>
          <a:srgbClr val="4C297D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2ACB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741D7A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280 ACCOR2011 9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280 ACCOR2011 10">
        <a:dk1>
          <a:srgbClr val="111111"/>
        </a:dk1>
        <a:lt1>
          <a:srgbClr val="998B8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AC4C2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00C2E3"/>
        </a:hlink>
        <a:folHlink>
          <a:srgbClr val="E4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280 ACCOR2011 11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741D7A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68196E"/>
        </a:accent6>
        <a:hlink>
          <a:srgbClr val="E40066"/>
        </a:hlink>
        <a:folHlink>
          <a:srgbClr val="DC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280 ACCOR2011 12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280 ACCOR2011 13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95003C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280 ACCOR2011 14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280 ACCOR2011 15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-280 ACCOR2011 16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372A44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31253D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02-7461 ACCOR2011">
  <a:themeElements>
    <a:clrScheme name="02-7461 ACCOR2011 14">
      <a:dk1>
        <a:srgbClr val="111111"/>
      </a:dk1>
      <a:lt1>
        <a:srgbClr val="0084C2"/>
      </a:lt1>
      <a:dk2>
        <a:srgbClr val="0F2F7E"/>
      </a:dk2>
      <a:lt2>
        <a:srgbClr val="998B84"/>
      </a:lt2>
      <a:accent1>
        <a:srgbClr val="741D7A"/>
      </a:accent1>
      <a:accent2>
        <a:srgbClr val="DC5A00"/>
      </a:accent2>
      <a:accent3>
        <a:srgbClr val="AAC2DD"/>
      </a:accent3>
      <a:accent4>
        <a:srgbClr val="0D0D0D"/>
      </a:accent4>
      <a:accent5>
        <a:srgbClr val="BCABBE"/>
      </a:accent5>
      <a:accent6>
        <a:srgbClr val="C75100"/>
      </a:accent6>
      <a:hlink>
        <a:srgbClr val="95003C"/>
      </a:hlink>
      <a:folHlink>
        <a:srgbClr val="D4D800"/>
      </a:folHlink>
    </a:clrScheme>
    <a:fontScheme name="02-7461 ACCOR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2-7461 ACCOR2011 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-7461 ACCOR2011 2">
        <a:dk1>
          <a:srgbClr val="111111"/>
        </a:dk1>
        <a:lt1>
          <a:srgbClr val="6585B5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8C2D7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-7461 ACCOR2011 3">
        <a:dk1>
          <a:srgbClr val="111111"/>
        </a:dk1>
        <a:lt1>
          <a:srgbClr val="00539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B3C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-7461 ACCOR2011 4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-7461 ACCOR2011 5">
        <a:dk1>
          <a:srgbClr val="111111"/>
        </a:dk1>
        <a:lt1>
          <a:srgbClr val="7F7800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0BEAA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-7461 ACCOR2011 6">
        <a:dk1>
          <a:srgbClr val="111111"/>
        </a:dk1>
        <a:lt1>
          <a:srgbClr val="741D7A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CABBE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-7461 ACCOR2011 7">
        <a:dk1>
          <a:srgbClr val="111111"/>
        </a:dk1>
        <a:lt1>
          <a:srgbClr val="4C297D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2ACB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741D7A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-7461 ACCOR2011 8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-7461 ACCOR2011 9">
        <a:dk1>
          <a:srgbClr val="111111"/>
        </a:dk1>
        <a:lt1>
          <a:srgbClr val="998B8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AC4C2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00C2E3"/>
        </a:hlink>
        <a:folHlink>
          <a:srgbClr val="E4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-7461 ACCOR2011 10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741D7A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68196E"/>
        </a:accent6>
        <a:hlink>
          <a:srgbClr val="E40066"/>
        </a:hlink>
        <a:folHlink>
          <a:srgbClr val="DC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-7461 ACCOR2011 1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-7461 ACCOR2011 12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-7461 ACCOR2011 13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-7461 ACCOR2011 14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741D7A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BCABBE"/>
        </a:accent5>
        <a:accent6>
          <a:srgbClr val="C75100"/>
        </a:accent6>
        <a:hlink>
          <a:srgbClr val="95003C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-7461 ACCOR2011 15">
        <a:dk1>
          <a:srgbClr val="111111"/>
        </a:dk1>
        <a:lt1>
          <a:srgbClr val="741D7A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E40066"/>
        </a:accent2>
        <a:accent3>
          <a:srgbClr val="BCABBE"/>
        </a:accent3>
        <a:accent4>
          <a:srgbClr val="0D0D0D"/>
        </a:accent4>
        <a:accent5>
          <a:srgbClr val="E6E9AA"/>
        </a:accent5>
        <a:accent6>
          <a:srgbClr val="CF005C"/>
        </a:accent6>
        <a:hlink>
          <a:srgbClr val="7F7800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-7461 ACCOR2011 16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372A44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31253D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03-646 ACCOR2011">
  <a:themeElements>
    <a:clrScheme name="03-646 ACCOR2011 3">
      <a:dk1>
        <a:srgbClr val="111111"/>
      </a:dk1>
      <a:lt1>
        <a:srgbClr val="6585B5"/>
      </a:lt1>
      <a:dk2>
        <a:srgbClr val="0F2F7E"/>
      </a:dk2>
      <a:lt2>
        <a:srgbClr val="998B84"/>
      </a:lt2>
      <a:accent1>
        <a:srgbClr val="D4D800"/>
      </a:accent1>
      <a:accent2>
        <a:srgbClr val="DC5A00"/>
      </a:accent2>
      <a:accent3>
        <a:srgbClr val="B8C2D7"/>
      </a:accent3>
      <a:accent4>
        <a:srgbClr val="0D0D0D"/>
      </a:accent4>
      <a:accent5>
        <a:srgbClr val="E6E9AA"/>
      </a:accent5>
      <a:accent6>
        <a:srgbClr val="C75100"/>
      </a:accent6>
      <a:hlink>
        <a:srgbClr val="E7AF0D"/>
      </a:hlink>
      <a:folHlink>
        <a:srgbClr val="95003C"/>
      </a:folHlink>
    </a:clrScheme>
    <a:fontScheme name="03-646 ACCOR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3800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3-646 ACCOR2011 1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-646 ACCOR2011 2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-646 ACCOR2011 3">
        <a:dk1>
          <a:srgbClr val="111111"/>
        </a:dk1>
        <a:lt1>
          <a:srgbClr val="6585B5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8C2D7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-646 ACCOR2011 4">
        <a:dk1>
          <a:srgbClr val="111111"/>
        </a:dk1>
        <a:lt1>
          <a:srgbClr val="00539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B3C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-646 ACCOR2011 5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-646 ACCOR2011 6">
        <a:dk1>
          <a:srgbClr val="111111"/>
        </a:dk1>
        <a:lt1>
          <a:srgbClr val="7F7800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0BEAA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00C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-646 ACCOR2011 7">
        <a:dk1>
          <a:srgbClr val="111111"/>
        </a:dk1>
        <a:lt1>
          <a:srgbClr val="741D7A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CABBE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-646 ACCOR2011 8">
        <a:dk1>
          <a:srgbClr val="111111"/>
        </a:dk1>
        <a:lt1>
          <a:srgbClr val="4C297D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B2ACB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741D7A"/>
        </a:hlink>
        <a:folHlink>
          <a:srgbClr val="7F7F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-646 ACCOR2011 9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-646 ACCOR2011 10">
        <a:dk1>
          <a:srgbClr val="111111"/>
        </a:dk1>
        <a:lt1>
          <a:srgbClr val="998B84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CAC4C2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00C2E3"/>
        </a:hlink>
        <a:folHlink>
          <a:srgbClr val="E4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-646 ACCOR2011 11">
        <a:dk1>
          <a:srgbClr val="111111"/>
        </a:dk1>
        <a:lt1>
          <a:srgbClr val="626266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741D7A"/>
        </a:accent2>
        <a:accent3>
          <a:srgbClr val="B7B7B8"/>
        </a:accent3>
        <a:accent4>
          <a:srgbClr val="0D0D0D"/>
        </a:accent4>
        <a:accent5>
          <a:srgbClr val="E6E9AA"/>
        </a:accent5>
        <a:accent6>
          <a:srgbClr val="68196E"/>
        </a:accent6>
        <a:hlink>
          <a:srgbClr val="E40066"/>
        </a:hlink>
        <a:folHlink>
          <a:srgbClr val="DC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-646 ACCOR2011 12">
        <a:dk1>
          <a:srgbClr val="111111"/>
        </a:dk1>
        <a:lt1>
          <a:srgbClr val="2F6FB1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ADBBD5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950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-646 ACCOR2011 13">
        <a:dk1>
          <a:srgbClr val="111111"/>
        </a:dk1>
        <a:lt1>
          <a:srgbClr val="0084C2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AAC2DD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95003C"/>
        </a:hlink>
        <a:folHlink>
          <a:srgbClr val="D4D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-646 ACCOR2011 14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E6E9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-646 ACCOR2011 15">
        <a:dk1>
          <a:srgbClr val="111111"/>
        </a:dk1>
        <a:lt1>
          <a:srgbClr val="FFFFFF"/>
        </a:lt1>
        <a:dk2>
          <a:srgbClr val="0F2F7E"/>
        </a:dk2>
        <a:lt2>
          <a:srgbClr val="998B84"/>
        </a:lt2>
        <a:accent1>
          <a:srgbClr val="E7AF0D"/>
        </a:accent1>
        <a:accent2>
          <a:srgbClr val="DC5A00"/>
        </a:accent2>
        <a:accent3>
          <a:srgbClr val="FFFFFF"/>
        </a:accent3>
        <a:accent4>
          <a:srgbClr val="0D0D0D"/>
        </a:accent4>
        <a:accent5>
          <a:srgbClr val="F1D4AA"/>
        </a:accent5>
        <a:accent6>
          <a:srgbClr val="C75100"/>
        </a:accent6>
        <a:hlink>
          <a:srgbClr val="E40066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-646 ACCOR2011 16">
        <a:dk1>
          <a:srgbClr val="111111"/>
        </a:dk1>
        <a:lt1>
          <a:srgbClr val="009EAF"/>
        </a:lt1>
        <a:dk2>
          <a:srgbClr val="0F2F7E"/>
        </a:dk2>
        <a:lt2>
          <a:srgbClr val="998B84"/>
        </a:lt2>
        <a:accent1>
          <a:srgbClr val="D4D800"/>
        </a:accent1>
        <a:accent2>
          <a:srgbClr val="372A44"/>
        </a:accent2>
        <a:accent3>
          <a:srgbClr val="AACCD4"/>
        </a:accent3>
        <a:accent4>
          <a:srgbClr val="0D0D0D"/>
        </a:accent4>
        <a:accent5>
          <a:srgbClr val="E6E9AA"/>
        </a:accent5>
        <a:accent6>
          <a:srgbClr val="31253D"/>
        </a:accent6>
        <a:hlink>
          <a:srgbClr val="E7AF0D"/>
        </a:hlink>
        <a:folHlink>
          <a:srgbClr val="62C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13140</TotalTime>
  <Words>296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01-280 ACCOR2011</vt:lpstr>
      <vt:lpstr>2_01-280 ACCOR2011</vt:lpstr>
      <vt:lpstr>3_01-280 ACCOR2011</vt:lpstr>
      <vt:lpstr>4_01-280 ACCOR2011</vt:lpstr>
      <vt:lpstr>5_01-280 ACCOR2011</vt:lpstr>
      <vt:lpstr>1_01-280 ACCOR2011</vt:lpstr>
      <vt:lpstr>12-280 ACCOR2011</vt:lpstr>
      <vt:lpstr>02-7461 ACCOR2011</vt:lpstr>
      <vt:lpstr>03-646 ACCOR2011</vt:lpstr>
      <vt:lpstr>11-285 ACCOR2011</vt:lpstr>
      <vt:lpstr>04-2945 ACCOR2011</vt:lpstr>
      <vt:lpstr>05-7540 ACCOR2011</vt:lpstr>
      <vt:lpstr>06-392 ACCOR2011</vt:lpstr>
      <vt:lpstr>07-254 ACCOR2011</vt:lpstr>
      <vt:lpstr>08-2597 ACCOR2011</vt:lpstr>
      <vt:lpstr>09-320 ACCOR2011</vt:lpstr>
      <vt:lpstr>10-408 ACCOR2011</vt:lpstr>
      <vt:lpstr>AWAY ON BUSINESS </vt:lpstr>
      <vt:lpstr>AWAY ON BUSINESS</vt:lpstr>
      <vt:lpstr>An easy-to-use offer</vt:lpstr>
      <vt:lpstr>Как зарегестрироваться  на программу AWAY ON BUSINESS?</vt:lpstr>
      <vt:lpstr>Простая online регистрация</vt:lpstr>
      <vt:lpstr>Ответим в течение 48 рабочих часов</vt:lpstr>
      <vt:lpstr>Как забронировать по тарифу AWAY ON BUSINESS?</vt:lpstr>
      <vt:lpstr>Забронируйте по тарифу AWAY ON BUSINESS</vt:lpstr>
      <vt:lpstr>Create your profile</vt:lpstr>
      <vt:lpstr>Преимущества...</vt:lpstr>
      <vt:lpstr>Accor</vt:lpstr>
    </vt:vector>
  </TitlesOfParts>
  <Manager>Virginie SIDO / Sylvie MORILLE</Manager>
  <Company>ACCOR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ACCOR 2011 fr</dc:title>
  <dc:subject>Présentation simple</dc:subject>
  <dc:creator>ACCOR CHARTE DE STYLE 2011</dc:creator>
  <cp:keywords>ACCOR, Fincanciers, Analystes, réultats, actionnaires</cp:keywords>
  <dc:description>Assemblage template  : GIP Communication (E. du Jonchay)</dc:description>
  <cp:lastModifiedBy>IBIS Iaroslavl SL</cp:lastModifiedBy>
  <cp:revision>1724</cp:revision>
  <cp:lastPrinted>2003-05-13T15:30:18Z</cp:lastPrinted>
  <dcterms:created xsi:type="dcterms:W3CDTF">2003-01-13T13:31:18Z</dcterms:created>
  <dcterms:modified xsi:type="dcterms:W3CDTF">2013-02-20T10:04:19Z</dcterms:modified>
  <cp:category>PRESENTATION INTERNE</cp:category>
</cp:coreProperties>
</file>